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Caveat"/>
      <p:regular r:id="rId26"/>
      <p:bold r:id="rId27"/>
    </p:embeddedFont>
    <p:embeddedFont>
      <p:font typeface="Source Code Pro"/>
      <p:regular r:id="rId28"/>
      <p:bold r:id="rId29"/>
      <p:italic r:id="rId30"/>
      <p:boldItalic r:id="rId31"/>
    </p:embeddedFont>
    <p:embeddedFont>
      <p:font typeface="Kaushan Script"/>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veat-regular.fntdata"/><Relationship Id="rId25" Type="http://schemas.openxmlformats.org/officeDocument/2006/relationships/slide" Target="slides/slide21.xml"/><Relationship Id="rId28" Type="http://schemas.openxmlformats.org/officeDocument/2006/relationships/font" Target="fonts/SourceCodePro-regular.fntdata"/><Relationship Id="rId27" Type="http://schemas.openxmlformats.org/officeDocument/2006/relationships/font" Target="fonts/Cave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7.xml"/><Relationship Id="rId33" Type="http://schemas.openxmlformats.org/officeDocument/2006/relationships/font" Target="fonts/Oswald-regular.fntdata"/><Relationship Id="rId10" Type="http://schemas.openxmlformats.org/officeDocument/2006/relationships/slide" Target="slides/slide6.xml"/><Relationship Id="rId32" Type="http://schemas.openxmlformats.org/officeDocument/2006/relationships/font" Target="fonts/KaushanScript-regular.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swa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fa01cf21d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fa01cf21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232e7ea2d_0_1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232e7ea2d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0d7f5656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0d7f56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0d7f5656d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0d7f565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0d7f5656d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0d7f5656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0d7f5656d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0d7f565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0d7f5656d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0d7f5656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0d7f5656d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0d7f5656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0d7f5656d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0d7f565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0d7f5656d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0d7f5656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7f5656d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7f5656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f4c74116a_3_4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f4c74116a_3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232e7ea2d_0_1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232e7ea2d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232e7ea2d_0_1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232e7ea2d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232e7ea2d_0_1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232e7ea2d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232e7ea2d_0_1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232e7ea2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gradFill>
          <a:gsLst>
            <a:gs pos="0">
              <a:schemeClr val="accent1"/>
            </a:gs>
            <a:gs pos="100000">
              <a:schemeClr val="dk1"/>
            </a:gs>
          </a:gsLst>
          <a:lin ang="0" scaled="0"/>
        </a:gradFill>
      </p:bgPr>
    </p:bg>
    <p:spTree>
      <p:nvGrpSpPr>
        <p:cNvPr id="58" name="Shape 58"/>
        <p:cNvGrpSpPr/>
        <p:nvPr/>
      </p:nvGrpSpPr>
      <p:grpSpPr>
        <a:xfrm>
          <a:off x="0" y="0"/>
          <a:ext cx="0" cy="0"/>
          <a:chOff x="0" y="0"/>
          <a:chExt cx="0" cy="0"/>
        </a:xfrm>
      </p:grpSpPr>
      <p:sp>
        <p:nvSpPr>
          <p:cNvPr id="59" name="Google Shape;59;p13"/>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3"/>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3"/>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3"/>
          <p:cNvSpPr txBox="1"/>
          <p:nvPr>
            <p:ph type="ctrTitle"/>
          </p:nvPr>
        </p:nvSpPr>
        <p:spPr>
          <a:xfrm>
            <a:off x="779100" y="1991825"/>
            <a:ext cx="5577600" cy="1159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bg>
      <p:bgPr>
        <a:gradFill>
          <a:gsLst>
            <a:gs pos="0">
              <a:schemeClr val="accent4"/>
            </a:gs>
            <a:gs pos="100000">
              <a:schemeClr val="accent2"/>
            </a:gs>
          </a:gsLst>
          <a:lin ang="0" scaled="0"/>
        </a:gradFill>
      </p:bgPr>
    </p:bg>
    <p:spTree>
      <p:nvGrpSpPr>
        <p:cNvPr id="63" name="Shape 63"/>
        <p:cNvGrpSpPr/>
        <p:nvPr/>
      </p:nvGrpSpPr>
      <p:grpSpPr>
        <a:xfrm>
          <a:off x="0" y="0"/>
          <a:ext cx="0" cy="0"/>
          <a:chOff x="0" y="0"/>
          <a:chExt cx="0" cy="0"/>
        </a:xfrm>
      </p:grpSpPr>
      <p:sp>
        <p:nvSpPr>
          <p:cNvPr id="64" name="Google Shape;64;p14"/>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65" name="Google Shape;65;p14"/>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66" name="Google Shape;66;p14"/>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4"/>
          <p:cNvSpPr txBox="1"/>
          <p:nvPr>
            <p:ph type="ctrTitle"/>
          </p:nvPr>
        </p:nvSpPr>
        <p:spPr>
          <a:xfrm>
            <a:off x="779100" y="1984688"/>
            <a:ext cx="5040600" cy="632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68" name="Google Shape;68;p14"/>
          <p:cNvSpPr txBox="1"/>
          <p:nvPr>
            <p:ph idx="1" type="subTitle"/>
          </p:nvPr>
        </p:nvSpPr>
        <p:spPr>
          <a:xfrm>
            <a:off x="779100" y="2713913"/>
            <a:ext cx="5040600" cy="444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lvl1pPr>
            <a:lvl2pPr lvl="1" rtl="0">
              <a:spcBef>
                <a:spcPts val="0"/>
              </a:spcBef>
              <a:spcAft>
                <a:spcPts val="0"/>
              </a:spcAft>
              <a:buClr>
                <a:schemeClr val="dk1"/>
              </a:buClr>
              <a:buSzPts val="3000"/>
              <a:buNone/>
              <a:defRPr sz="3000"/>
            </a:lvl2pPr>
            <a:lvl3pPr lvl="2" rtl="0">
              <a:spcBef>
                <a:spcPts val="0"/>
              </a:spcBef>
              <a:spcAft>
                <a:spcPts val="0"/>
              </a:spcAft>
              <a:buClr>
                <a:schemeClr val="dk1"/>
              </a:buClr>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9" name="Shape 69"/>
        <p:cNvGrpSpPr/>
        <p:nvPr/>
      </p:nvGrpSpPr>
      <p:grpSpPr>
        <a:xfrm>
          <a:off x="0" y="0"/>
          <a:ext cx="0" cy="0"/>
          <a:chOff x="0" y="0"/>
          <a:chExt cx="0" cy="0"/>
        </a:xfrm>
      </p:grpSpPr>
      <p:sp>
        <p:nvSpPr>
          <p:cNvPr id="70" name="Google Shape;70;p15"/>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71" name="Google Shape;71;p15"/>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72" name="Google Shape;72;p15"/>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73" name="Google Shape;73;p15"/>
          <p:cNvSpPr txBox="1"/>
          <p:nvPr>
            <p:ph type="title"/>
          </p:nvPr>
        </p:nvSpPr>
        <p:spPr>
          <a:xfrm>
            <a:off x="779100" y="836000"/>
            <a:ext cx="6962100" cy="3963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5"/>
          <p:cNvSpPr txBox="1"/>
          <p:nvPr>
            <p:ph idx="1" type="body"/>
          </p:nvPr>
        </p:nvSpPr>
        <p:spPr>
          <a:xfrm>
            <a:off x="779100" y="1492425"/>
            <a:ext cx="2168700" cy="2969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 name="Google Shape;75;p15"/>
          <p:cNvSpPr txBox="1"/>
          <p:nvPr>
            <p:ph idx="2" type="body"/>
          </p:nvPr>
        </p:nvSpPr>
        <p:spPr>
          <a:xfrm>
            <a:off x="3175738" y="1492425"/>
            <a:ext cx="2168700" cy="2969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 name="Google Shape;76;p15"/>
          <p:cNvSpPr txBox="1"/>
          <p:nvPr>
            <p:ph idx="3" type="body"/>
          </p:nvPr>
        </p:nvSpPr>
        <p:spPr>
          <a:xfrm>
            <a:off x="5572375" y="1492425"/>
            <a:ext cx="2168700" cy="2969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7" name="Google Shape;77;p15"/>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bg>
      <p:bgPr>
        <a:gradFill>
          <a:gsLst>
            <a:gs pos="0">
              <a:schemeClr val="accent2"/>
            </a:gs>
            <a:gs pos="72000">
              <a:schemeClr val="accent3"/>
            </a:gs>
            <a:gs pos="100000">
              <a:schemeClr val="accent3"/>
            </a:gs>
          </a:gsLst>
          <a:lin ang="5400700" scaled="0"/>
        </a:gradFill>
      </p:bgPr>
    </p:bg>
    <p:spTree>
      <p:nvGrpSpPr>
        <p:cNvPr id="78" name="Shape 78"/>
        <p:cNvGrpSpPr/>
        <p:nvPr/>
      </p:nvGrpSpPr>
      <p:grpSpPr>
        <a:xfrm>
          <a:off x="0" y="0"/>
          <a:ext cx="0" cy="0"/>
          <a:chOff x="0" y="0"/>
          <a:chExt cx="0" cy="0"/>
        </a:xfrm>
      </p:grpSpPr>
      <p:sp>
        <p:nvSpPr>
          <p:cNvPr id="79" name="Google Shape;79;p16"/>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1" name="Google Shape;81;p16"/>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 name="Google Shape;82;p16"/>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3" name="Google Shape;83;p16"/>
          <p:cNvSpPr/>
          <p:nvPr/>
        </p:nvSpPr>
        <p:spPr>
          <a:xfrm rot="10800000">
            <a:off x="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4" name="Google Shape;84;p16"/>
          <p:cNvSpPr/>
          <p:nvPr/>
        </p:nvSpPr>
        <p:spPr>
          <a:xfrm rot="10800000">
            <a:off x="7"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5" name="Google Shape;85;p16"/>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gif"/><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ctrTitle"/>
          </p:nvPr>
        </p:nvSpPr>
        <p:spPr>
          <a:xfrm>
            <a:off x="275050" y="1202283"/>
            <a:ext cx="5577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600" u="sng"/>
              <a:t>AI Virtual Mouse</a:t>
            </a:r>
            <a:endParaRPr sz="6600" u="sng"/>
          </a:p>
        </p:txBody>
      </p:sp>
      <p:pic>
        <p:nvPicPr>
          <p:cNvPr id="91" name="Google Shape;91;p17"/>
          <p:cNvPicPr preferRelativeResize="0"/>
          <p:nvPr/>
        </p:nvPicPr>
        <p:blipFill>
          <a:blip r:embed="rId3">
            <a:alphaModFix/>
          </a:blip>
          <a:stretch>
            <a:fillRect/>
          </a:stretch>
        </p:blipFill>
        <p:spPr>
          <a:xfrm>
            <a:off x="6443650" y="2661001"/>
            <a:ext cx="2482500" cy="2482500"/>
          </a:xfrm>
          <a:prstGeom prst="rect">
            <a:avLst/>
          </a:prstGeom>
          <a:noFill/>
          <a:ln>
            <a:noFill/>
          </a:ln>
        </p:spPr>
      </p:pic>
      <p:sp>
        <p:nvSpPr>
          <p:cNvPr id="92" name="Google Shape;92;p17"/>
          <p:cNvSpPr txBox="1"/>
          <p:nvPr/>
        </p:nvSpPr>
        <p:spPr>
          <a:xfrm flipH="1">
            <a:off x="275051" y="3530197"/>
            <a:ext cx="632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Oswald"/>
                <a:ea typeface="Oswald"/>
                <a:cs typeface="Oswald"/>
                <a:sym typeface="Oswald"/>
              </a:rPr>
              <a:t>Guided by : Rakshita Ma`am</a:t>
            </a:r>
            <a:endParaRPr sz="24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65" name="Google Shape;265;p26"/>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66" name="Google Shape;266;p26"/>
          <p:cNvSpPr txBox="1"/>
          <p:nvPr>
            <p:ph idx="4294967295" type="ctrTitle"/>
          </p:nvPr>
        </p:nvSpPr>
        <p:spPr>
          <a:xfrm>
            <a:off x="4689700" y="2137450"/>
            <a:ext cx="2623800" cy="7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940">
                <a:solidFill>
                  <a:schemeClr val="accent5"/>
                </a:solidFill>
              </a:rPr>
              <a:t>Flowchart</a:t>
            </a:r>
            <a:endParaRPr sz="4940">
              <a:solidFill>
                <a:schemeClr val="accent5"/>
              </a:solidFill>
            </a:endParaRPr>
          </a:p>
        </p:txBody>
      </p:sp>
      <p:sp>
        <p:nvSpPr>
          <p:cNvPr id="267" name="Google Shape;2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pic>
        <p:nvPicPr>
          <p:cNvPr id="268" name="Google Shape;268;p26"/>
          <p:cNvPicPr preferRelativeResize="0"/>
          <p:nvPr/>
        </p:nvPicPr>
        <p:blipFill>
          <a:blip r:embed="rId3">
            <a:alphaModFix/>
          </a:blip>
          <a:stretch>
            <a:fillRect/>
          </a:stretch>
        </p:blipFill>
        <p:spPr>
          <a:xfrm>
            <a:off x="62075" y="0"/>
            <a:ext cx="3695100" cy="5098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72" name="Shape 272"/>
        <p:cNvGrpSpPr/>
        <p:nvPr/>
      </p:nvGrpSpPr>
      <p:grpSpPr>
        <a:xfrm>
          <a:off x="0" y="0"/>
          <a:ext cx="0" cy="0"/>
          <a:chOff x="0" y="0"/>
          <a:chExt cx="0" cy="0"/>
        </a:xfrm>
      </p:grpSpPr>
      <p:sp>
        <p:nvSpPr>
          <p:cNvPr id="273" name="Google Shape;273;p27"/>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
        <p:nvSpPr>
          <p:cNvPr id="274" name="Google Shape;274;p27"/>
          <p:cNvSpPr txBox="1"/>
          <p:nvPr/>
        </p:nvSpPr>
        <p:spPr>
          <a:xfrm>
            <a:off x="1775850" y="196400"/>
            <a:ext cx="5592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latin typeface="Kaushan Script"/>
                <a:ea typeface="Kaushan Script"/>
                <a:cs typeface="Kaushan Script"/>
                <a:sym typeface="Kaushan Script"/>
              </a:rPr>
              <a:t>Overall system </a:t>
            </a:r>
            <a:r>
              <a:rPr lang="en" sz="2900">
                <a:latin typeface="Kaushan Script"/>
                <a:ea typeface="Kaushan Script"/>
                <a:cs typeface="Kaushan Script"/>
                <a:sym typeface="Kaushan Script"/>
              </a:rPr>
              <a:t>Architecture</a:t>
            </a:r>
            <a:endParaRPr sz="5000">
              <a:latin typeface="Kaushan Script"/>
              <a:ea typeface="Kaushan Script"/>
              <a:cs typeface="Kaushan Script"/>
              <a:sym typeface="Kaushan Script"/>
            </a:endParaRPr>
          </a:p>
        </p:txBody>
      </p:sp>
      <p:sp>
        <p:nvSpPr>
          <p:cNvPr id="275" name="Google Shape;275;p27"/>
          <p:cNvSpPr/>
          <p:nvPr/>
        </p:nvSpPr>
        <p:spPr>
          <a:xfrm>
            <a:off x="676725" y="2063363"/>
            <a:ext cx="1193100" cy="7593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Capture frame using webcam</a:t>
            </a:r>
            <a:endParaRPr>
              <a:solidFill>
                <a:schemeClr val="lt1"/>
              </a:solidFill>
              <a:latin typeface="Oswald"/>
              <a:ea typeface="Oswald"/>
              <a:cs typeface="Oswald"/>
              <a:sym typeface="Oswald"/>
            </a:endParaRPr>
          </a:p>
        </p:txBody>
      </p:sp>
      <p:pic>
        <p:nvPicPr>
          <p:cNvPr id="276" name="Google Shape;276;p27"/>
          <p:cNvPicPr preferRelativeResize="0"/>
          <p:nvPr/>
        </p:nvPicPr>
        <p:blipFill>
          <a:blip r:embed="rId3">
            <a:alphaModFix/>
          </a:blip>
          <a:stretch>
            <a:fillRect/>
          </a:stretch>
        </p:blipFill>
        <p:spPr>
          <a:xfrm flipH="1" rot="-51">
            <a:off x="2449952" y="913755"/>
            <a:ext cx="810053" cy="810037"/>
          </a:xfrm>
          <a:prstGeom prst="rect">
            <a:avLst/>
          </a:prstGeom>
          <a:noFill/>
          <a:ln>
            <a:noFill/>
          </a:ln>
        </p:spPr>
      </p:pic>
      <p:sp>
        <p:nvSpPr>
          <p:cNvPr id="277" name="Google Shape;277;p27"/>
          <p:cNvSpPr/>
          <p:nvPr/>
        </p:nvSpPr>
        <p:spPr>
          <a:xfrm>
            <a:off x="2373763" y="1691100"/>
            <a:ext cx="962400" cy="521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Hand Detection</a:t>
            </a:r>
            <a:endParaRPr>
              <a:solidFill>
                <a:schemeClr val="lt1"/>
              </a:solidFill>
              <a:latin typeface="Oswald"/>
              <a:ea typeface="Oswald"/>
              <a:cs typeface="Oswald"/>
              <a:sym typeface="Oswald"/>
            </a:endParaRPr>
          </a:p>
        </p:txBody>
      </p:sp>
      <p:sp>
        <p:nvSpPr>
          <p:cNvPr id="278" name="Google Shape;278;p27"/>
          <p:cNvSpPr/>
          <p:nvPr/>
        </p:nvSpPr>
        <p:spPr>
          <a:xfrm rot="-2184055">
            <a:off x="1901882" y="1932337"/>
            <a:ext cx="439815" cy="1658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7"/>
          <p:cNvPicPr preferRelativeResize="0"/>
          <p:nvPr/>
        </p:nvPicPr>
        <p:blipFill>
          <a:blip r:embed="rId4">
            <a:alphaModFix/>
          </a:blip>
          <a:stretch>
            <a:fillRect/>
          </a:stretch>
        </p:blipFill>
        <p:spPr>
          <a:xfrm>
            <a:off x="2426399" y="3495250"/>
            <a:ext cx="810050" cy="810050"/>
          </a:xfrm>
          <a:prstGeom prst="rect">
            <a:avLst/>
          </a:prstGeom>
          <a:noFill/>
          <a:ln>
            <a:noFill/>
          </a:ln>
        </p:spPr>
      </p:pic>
      <p:sp>
        <p:nvSpPr>
          <p:cNvPr id="280" name="Google Shape;280;p27"/>
          <p:cNvSpPr/>
          <p:nvPr/>
        </p:nvSpPr>
        <p:spPr>
          <a:xfrm>
            <a:off x="1993225" y="2943475"/>
            <a:ext cx="1676400" cy="810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Image processing and drawing using </a:t>
            </a:r>
            <a:r>
              <a:rPr lang="en" sz="1200">
                <a:solidFill>
                  <a:schemeClr val="lt1"/>
                </a:solidFill>
                <a:latin typeface="Oswald"/>
                <a:ea typeface="Oswald"/>
                <a:cs typeface="Oswald"/>
                <a:sym typeface="Oswald"/>
              </a:rPr>
              <a:t>Open CV</a:t>
            </a:r>
            <a:endParaRPr sz="1200">
              <a:solidFill>
                <a:schemeClr val="lt1"/>
              </a:solidFill>
              <a:latin typeface="Oswald"/>
              <a:ea typeface="Oswald"/>
              <a:cs typeface="Oswald"/>
              <a:sym typeface="Oswald"/>
            </a:endParaRPr>
          </a:p>
        </p:txBody>
      </p:sp>
      <p:sp>
        <p:nvSpPr>
          <p:cNvPr id="281" name="Google Shape;281;p27"/>
          <p:cNvSpPr/>
          <p:nvPr/>
        </p:nvSpPr>
        <p:spPr>
          <a:xfrm rot="5400000">
            <a:off x="2635082" y="2526565"/>
            <a:ext cx="439800" cy="16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3815062" y="3255776"/>
            <a:ext cx="548700" cy="18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27"/>
          <p:cNvPicPr preferRelativeResize="0"/>
          <p:nvPr/>
        </p:nvPicPr>
        <p:blipFill>
          <a:blip r:embed="rId5">
            <a:alphaModFix/>
          </a:blip>
          <a:stretch>
            <a:fillRect/>
          </a:stretch>
        </p:blipFill>
        <p:spPr>
          <a:xfrm>
            <a:off x="4637875" y="2439325"/>
            <a:ext cx="844951" cy="579145"/>
          </a:xfrm>
          <a:prstGeom prst="rect">
            <a:avLst/>
          </a:prstGeom>
          <a:noFill/>
          <a:ln>
            <a:noFill/>
          </a:ln>
        </p:spPr>
      </p:pic>
      <p:sp>
        <p:nvSpPr>
          <p:cNvPr id="284" name="Google Shape;284;p27"/>
          <p:cNvSpPr/>
          <p:nvPr/>
        </p:nvSpPr>
        <p:spPr>
          <a:xfrm>
            <a:off x="4509200" y="3018475"/>
            <a:ext cx="1676400" cy="7593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Hand Tracking Using Mediapipe</a:t>
            </a:r>
            <a:endParaRPr>
              <a:solidFill>
                <a:schemeClr val="lt1"/>
              </a:solidFill>
              <a:latin typeface="Oswald"/>
              <a:ea typeface="Oswald"/>
              <a:cs typeface="Oswald"/>
              <a:sym typeface="Oswald"/>
            </a:endParaRPr>
          </a:p>
        </p:txBody>
      </p:sp>
      <p:pic>
        <p:nvPicPr>
          <p:cNvPr id="285" name="Google Shape;285;p27"/>
          <p:cNvPicPr preferRelativeResize="0"/>
          <p:nvPr/>
        </p:nvPicPr>
        <p:blipFill>
          <a:blip r:embed="rId6">
            <a:alphaModFix/>
          </a:blip>
          <a:stretch>
            <a:fillRect/>
          </a:stretch>
        </p:blipFill>
        <p:spPr>
          <a:xfrm>
            <a:off x="998927" y="1578950"/>
            <a:ext cx="548700" cy="548700"/>
          </a:xfrm>
          <a:prstGeom prst="rect">
            <a:avLst/>
          </a:prstGeom>
          <a:noFill/>
          <a:ln>
            <a:noFill/>
          </a:ln>
        </p:spPr>
      </p:pic>
      <p:sp>
        <p:nvSpPr>
          <p:cNvPr id="286" name="Google Shape;286;p27"/>
          <p:cNvSpPr/>
          <p:nvPr/>
        </p:nvSpPr>
        <p:spPr>
          <a:xfrm>
            <a:off x="3419007" y="1868841"/>
            <a:ext cx="439800" cy="16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6923000" y="2943475"/>
            <a:ext cx="1676400" cy="810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Controlling The Mouse Movement And Click Using Autopy</a:t>
            </a:r>
            <a:endParaRPr>
              <a:solidFill>
                <a:schemeClr val="lt1"/>
              </a:solidFill>
              <a:latin typeface="Oswald"/>
              <a:ea typeface="Oswald"/>
              <a:cs typeface="Oswald"/>
              <a:sym typeface="Oswald"/>
            </a:endParaRPr>
          </a:p>
        </p:txBody>
      </p:sp>
      <p:sp>
        <p:nvSpPr>
          <p:cNvPr id="288" name="Google Shape;288;p27"/>
          <p:cNvSpPr/>
          <p:nvPr/>
        </p:nvSpPr>
        <p:spPr>
          <a:xfrm>
            <a:off x="6279950" y="3265525"/>
            <a:ext cx="548700" cy="18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3941634" y="1656375"/>
            <a:ext cx="1676400" cy="6312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Control Mouse Using Hand Gesture</a:t>
            </a:r>
            <a:endParaRPr>
              <a:solidFill>
                <a:schemeClr val="lt1"/>
              </a:solidFill>
              <a:latin typeface="Oswald"/>
              <a:ea typeface="Oswald"/>
              <a:cs typeface="Oswald"/>
              <a:sym typeface="Oswald"/>
            </a:endParaRPr>
          </a:p>
        </p:txBody>
      </p:sp>
      <p:pic>
        <p:nvPicPr>
          <p:cNvPr id="290" name="Google Shape;290;p27"/>
          <p:cNvPicPr preferRelativeResize="0"/>
          <p:nvPr/>
        </p:nvPicPr>
        <p:blipFill>
          <a:blip r:embed="rId5">
            <a:alphaModFix/>
          </a:blip>
          <a:stretch>
            <a:fillRect/>
          </a:stretch>
        </p:blipFill>
        <p:spPr>
          <a:xfrm>
            <a:off x="7295838" y="2389625"/>
            <a:ext cx="844951" cy="579144"/>
          </a:xfrm>
          <a:prstGeom prst="rect">
            <a:avLst/>
          </a:prstGeom>
          <a:noFill/>
          <a:ln>
            <a:noFill/>
          </a:ln>
        </p:spPr>
      </p:pic>
      <p:pic>
        <p:nvPicPr>
          <p:cNvPr id="291" name="Google Shape;291;p27"/>
          <p:cNvPicPr preferRelativeResize="0"/>
          <p:nvPr/>
        </p:nvPicPr>
        <p:blipFill>
          <a:blip r:embed="rId7">
            <a:alphaModFix/>
          </a:blip>
          <a:stretch>
            <a:fillRect/>
          </a:stretch>
        </p:blipFill>
        <p:spPr>
          <a:xfrm>
            <a:off x="7182775" y="2287563"/>
            <a:ext cx="185371" cy="185426"/>
          </a:xfrm>
          <a:prstGeom prst="rect">
            <a:avLst/>
          </a:prstGeom>
          <a:noFill/>
          <a:ln>
            <a:noFill/>
          </a:ln>
        </p:spPr>
      </p:pic>
      <p:pic>
        <p:nvPicPr>
          <p:cNvPr id="292" name="Google Shape;292;p27"/>
          <p:cNvPicPr preferRelativeResize="0"/>
          <p:nvPr/>
        </p:nvPicPr>
        <p:blipFill>
          <a:blip r:embed="rId8">
            <a:alphaModFix/>
          </a:blip>
          <a:stretch>
            <a:fillRect/>
          </a:stretch>
        </p:blipFill>
        <p:spPr>
          <a:xfrm>
            <a:off x="4595287" y="1379201"/>
            <a:ext cx="369075" cy="277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28"/>
          <p:cNvPicPr preferRelativeResize="0"/>
          <p:nvPr/>
        </p:nvPicPr>
        <p:blipFill>
          <a:blip r:embed="rId3">
            <a:alphaModFix/>
          </a:blip>
          <a:stretch>
            <a:fillRect/>
          </a:stretch>
        </p:blipFill>
        <p:spPr>
          <a:xfrm>
            <a:off x="246950" y="400200"/>
            <a:ext cx="2708200" cy="961500"/>
          </a:xfrm>
          <a:prstGeom prst="rect">
            <a:avLst/>
          </a:prstGeom>
          <a:noFill/>
          <a:ln>
            <a:noFill/>
          </a:ln>
        </p:spPr>
      </p:pic>
      <p:pic>
        <p:nvPicPr>
          <p:cNvPr id="299" name="Google Shape;299;p28"/>
          <p:cNvPicPr preferRelativeResize="0"/>
          <p:nvPr/>
        </p:nvPicPr>
        <p:blipFill>
          <a:blip r:embed="rId4">
            <a:alphaModFix/>
          </a:blip>
          <a:stretch>
            <a:fillRect/>
          </a:stretch>
        </p:blipFill>
        <p:spPr>
          <a:xfrm>
            <a:off x="246950" y="2421963"/>
            <a:ext cx="8465976" cy="2089475"/>
          </a:xfrm>
          <a:prstGeom prst="rect">
            <a:avLst/>
          </a:prstGeom>
          <a:noFill/>
          <a:ln>
            <a:noFill/>
          </a:ln>
        </p:spPr>
      </p:pic>
      <p:sp>
        <p:nvSpPr>
          <p:cNvPr id="300" name="Google Shape;300;p28"/>
          <p:cNvSpPr txBox="1"/>
          <p:nvPr/>
        </p:nvSpPr>
        <p:spPr>
          <a:xfrm>
            <a:off x="246950" y="0"/>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latin typeface="Oswald"/>
                <a:ea typeface="Oswald"/>
                <a:cs typeface="Oswald"/>
                <a:sym typeface="Oswald"/>
              </a:rPr>
              <a:t>Libraries that we are using</a:t>
            </a:r>
            <a:endParaRPr sz="1900">
              <a:latin typeface="Oswald"/>
              <a:ea typeface="Oswald"/>
              <a:cs typeface="Oswald"/>
              <a:sym typeface="Oswald"/>
            </a:endParaRPr>
          </a:p>
        </p:txBody>
      </p:sp>
      <p:sp>
        <p:nvSpPr>
          <p:cNvPr id="301" name="Google Shape;301;p28"/>
          <p:cNvSpPr txBox="1"/>
          <p:nvPr/>
        </p:nvSpPr>
        <p:spPr>
          <a:xfrm>
            <a:off x="246950" y="1441238"/>
            <a:ext cx="8360400" cy="9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900">
                <a:latin typeface="Oswald"/>
                <a:ea typeface="Oswald"/>
                <a:cs typeface="Oswald"/>
                <a:sym typeface="Oswald"/>
              </a:rPr>
              <a:t>Function for hand detection</a:t>
            </a:r>
            <a:endParaRPr sz="1900">
              <a:latin typeface="Oswald"/>
              <a:ea typeface="Oswald"/>
              <a:cs typeface="Oswald"/>
              <a:sym typeface="Oswald"/>
            </a:endParaRPr>
          </a:p>
          <a:p>
            <a:pPr indent="0" lvl="0" marL="0" rtl="0" algn="l">
              <a:lnSpc>
                <a:spcPct val="115000"/>
              </a:lnSpc>
              <a:spcBef>
                <a:spcPts val="1200"/>
              </a:spcBef>
              <a:spcAft>
                <a:spcPts val="1200"/>
              </a:spcAft>
              <a:buNone/>
            </a:pPr>
            <a:r>
              <a:rPr lang="en" sz="1900">
                <a:latin typeface="Oswald"/>
                <a:ea typeface="Oswald"/>
                <a:cs typeface="Oswald"/>
                <a:sym typeface="Oswald"/>
              </a:rPr>
              <a:t>We are using hand tracking module from opencv in this module we are using this objects</a:t>
            </a:r>
            <a:endParaRPr sz="19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29"/>
          <p:cNvSpPr txBox="1"/>
          <p:nvPr/>
        </p:nvSpPr>
        <p:spPr>
          <a:xfrm>
            <a:off x="168350" y="93525"/>
            <a:ext cx="7257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latin typeface="Oswald"/>
                <a:ea typeface="Oswald"/>
                <a:cs typeface="Oswald"/>
                <a:sym typeface="Oswald"/>
              </a:rPr>
              <a:t>For hand tracking we are going to make four different classes :</a:t>
            </a:r>
            <a:endParaRPr sz="1700">
              <a:latin typeface="Oswald"/>
              <a:ea typeface="Oswald"/>
              <a:cs typeface="Oswald"/>
              <a:sym typeface="Oswald"/>
            </a:endParaRPr>
          </a:p>
        </p:txBody>
      </p:sp>
      <p:sp>
        <p:nvSpPr>
          <p:cNvPr id="308" name="Google Shape;308;p29"/>
          <p:cNvSpPr txBox="1"/>
          <p:nvPr/>
        </p:nvSpPr>
        <p:spPr>
          <a:xfrm>
            <a:off x="112225" y="539925"/>
            <a:ext cx="5386800" cy="130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450">
                <a:solidFill>
                  <a:srgbClr val="569CD6"/>
                </a:solidFill>
                <a:highlight>
                  <a:srgbClr val="1E1E1E"/>
                </a:highlight>
              </a:rPr>
              <a:t>c</a:t>
            </a:r>
            <a:r>
              <a:rPr lang="en" sz="1450">
                <a:solidFill>
                  <a:srgbClr val="569CD6"/>
                </a:solidFill>
                <a:highlight>
                  <a:srgbClr val="1E1E1E"/>
                </a:highlight>
              </a:rPr>
              <a:t>lass</a:t>
            </a:r>
            <a:r>
              <a:rPr lang="en" sz="1450">
                <a:solidFill>
                  <a:srgbClr val="D4D4D4"/>
                </a:solidFill>
                <a:highlight>
                  <a:srgbClr val="1E1E1E"/>
                </a:highlight>
              </a:rPr>
              <a:t> handDetector()</a:t>
            </a:r>
            <a:endParaRPr sz="1450">
              <a:solidFill>
                <a:srgbClr val="D4D4D4"/>
              </a:solidFill>
              <a:highlight>
                <a:srgbClr val="1E1E1E"/>
              </a:highlight>
            </a:endParaRPr>
          </a:p>
          <a:p>
            <a:pPr indent="0" lvl="0" marL="0" rtl="0" algn="l">
              <a:lnSpc>
                <a:spcPct val="100000"/>
              </a:lnSpc>
              <a:spcBef>
                <a:spcPts val="0"/>
              </a:spcBef>
              <a:spcAft>
                <a:spcPts val="0"/>
              </a:spcAft>
              <a:buNone/>
            </a:pPr>
            <a:r>
              <a:rPr lang="en" sz="1450">
                <a:solidFill>
                  <a:srgbClr val="569CD6"/>
                </a:solidFill>
                <a:highlight>
                  <a:srgbClr val="1E1E1E"/>
                </a:highlight>
              </a:rPr>
              <a:t>def</a:t>
            </a:r>
            <a:r>
              <a:rPr lang="en" sz="1450">
                <a:solidFill>
                  <a:srgbClr val="D4D4D4"/>
                </a:solidFill>
                <a:highlight>
                  <a:srgbClr val="1E1E1E"/>
                </a:highlight>
              </a:rPr>
              <a:t> findHands(self, img, draw=</a:t>
            </a:r>
            <a:r>
              <a:rPr lang="en" sz="1450">
                <a:solidFill>
                  <a:srgbClr val="569CD6"/>
                </a:solidFill>
                <a:highlight>
                  <a:srgbClr val="1E1E1E"/>
                </a:highlight>
              </a:rPr>
              <a:t>True</a:t>
            </a:r>
            <a:r>
              <a:rPr lang="en" sz="1450">
                <a:solidFill>
                  <a:srgbClr val="D4D4D4"/>
                </a:solidFill>
                <a:highlight>
                  <a:srgbClr val="1E1E1E"/>
                </a:highlight>
              </a:rPr>
              <a:t>):</a:t>
            </a:r>
            <a:endParaRPr sz="1450">
              <a:solidFill>
                <a:srgbClr val="D4D4D4"/>
              </a:solidFill>
              <a:highlight>
                <a:srgbClr val="1E1E1E"/>
              </a:highlight>
            </a:endParaRPr>
          </a:p>
          <a:p>
            <a:pPr indent="0" lvl="0" marL="0" rtl="0" algn="l">
              <a:lnSpc>
                <a:spcPct val="100000"/>
              </a:lnSpc>
              <a:spcBef>
                <a:spcPts val="0"/>
              </a:spcBef>
              <a:spcAft>
                <a:spcPts val="0"/>
              </a:spcAft>
              <a:buNone/>
            </a:pPr>
            <a:r>
              <a:rPr lang="en" sz="1450">
                <a:solidFill>
                  <a:srgbClr val="569CD6"/>
                </a:solidFill>
                <a:highlight>
                  <a:srgbClr val="1E1E1E"/>
                </a:highlight>
              </a:rPr>
              <a:t>def</a:t>
            </a:r>
            <a:r>
              <a:rPr lang="en" sz="1450">
                <a:solidFill>
                  <a:srgbClr val="D4D4D4"/>
                </a:solidFill>
                <a:highlight>
                  <a:srgbClr val="1E1E1E"/>
                </a:highlight>
              </a:rPr>
              <a:t> findPosition(self, img, handNo=</a:t>
            </a:r>
            <a:r>
              <a:rPr lang="en" sz="1450">
                <a:solidFill>
                  <a:srgbClr val="B5CEA8"/>
                </a:solidFill>
                <a:highlight>
                  <a:srgbClr val="1E1E1E"/>
                </a:highlight>
              </a:rPr>
              <a:t>0</a:t>
            </a:r>
            <a:r>
              <a:rPr lang="en" sz="1450">
                <a:solidFill>
                  <a:srgbClr val="D4D4D4"/>
                </a:solidFill>
                <a:highlight>
                  <a:srgbClr val="1E1E1E"/>
                </a:highlight>
              </a:rPr>
              <a:t>, draw=</a:t>
            </a:r>
            <a:r>
              <a:rPr lang="en" sz="1450">
                <a:solidFill>
                  <a:srgbClr val="569CD6"/>
                </a:solidFill>
                <a:highlight>
                  <a:srgbClr val="1E1E1E"/>
                </a:highlight>
              </a:rPr>
              <a:t>True</a:t>
            </a:r>
            <a:r>
              <a:rPr lang="en" sz="1450">
                <a:solidFill>
                  <a:srgbClr val="D4D4D4"/>
                </a:solidFill>
                <a:highlight>
                  <a:srgbClr val="1E1E1E"/>
                </a:highlight>
              </a:rPr>
              <a:t>):</a:t>
            </a:r>
            <a:endParaRPr sz="1450">
              <a:solidFill>
                <a:srgbClr val="D4D4D4"/>
              </a:solidFill>
              <a:highlight>
                <a:srgbClr val="1E1E1E"/>
              </a:highlight>
            </a:endParaRPr>
          </a:p>
          <a:p>
            <a:pPr indent="0" lvl="0" marL="0" rtl="0" algn="l">
              <a:lnSpc>
                <a:spcPct val="100000"/>
              </a:lnSpc>
              <a:spcBef>
                <a:spcPts val="0"/>
              </a:spcBef>
              <a:spcAft>
                <a:spcPts val="0"/>
              </a:spcAft>
              <a:buNone/>
            </a:pPr>
            <a:r>
              <a:rPr lang="en" sz="1450">
                <a:solidFill>
                  <a:srgbClr val="569CD6"/>
                </a:solidFill>
                <a:highlight>
                  <a:srgbClr val="1E1E1E"/>
                </a:highlight>
              </a:rPr>
              <a:t>def</a:t>
            </a:r>
            <a:r>
              <a:rPr lang="en" sz="1450">
                <a:solidFill>
                  <a:srgbClr val="D4D4D4"/>
                </a:solidFill>
                <a:highlight>
                  <a:srgbClr val="1E1E1E"/>
                </a:highlight>
              </a:rPr>
              <a:t> findDistance(self, p1, p2, img, draw=</a:t>
            </a:r>
            <a:r>
              <a:rPr lang="en" sz="1450">
                <a:solidFill>
                  <a:srgbClr val="569CD6"/>
                </a:solidFill>
                <a:highlight>
                  <a:srgbClr val="1E1E1E"/>
                </a:highlight>
              </a:rPr>
              <a:t>True</a:t>
            </a:r>
            <a:r>
              <a:rPr lang="en" sz="1450">
                <a:solidFill>
                  <a:srgbClr val="D4D4D4"/>
                </a:solidFill>
                <a:highlight>
                  <a:srgbClr val="1E1E1E"/>
                </a:highlight>
              </a:rPr>
              <a:t>, r=</a:t>
            </a:r>
            <a:r>
              <a:rPr lang="en" sz="1450">
                <a:solidFill>
                  <a:srgbClr val="B5CEA8"/>
                </a:solidFill>
                <a:highlight>
                  <a:srgbClr val="1E1E1E"/>
                </a:highlight>
              </a:rPr>
              <a:t>15</a:t>
            </a:r>
            <a:r>
              <a:rPr lang="en" sz="1450">
                <a:solidFill>
                  <a:srgbClr val="D4D4D4"/>
                </a:solidFill>
                <a:highlight>
                  <a:srgbClr val="1E1E1E"/>
                </a:highlight>
              </a:rPr>
              <a:t>, t=</a:t>
            </a:r>
            <a:r>
              <a:rPr lang="en" sz="1450">
                <a:solidFill>
                  <a:srgbClr val="B5CEA8"/>
                </a:solidFill>
                <a:highlight>
                  <a:srgbClr val="1E1E1E"/>
                </a:highlight>
              </a:rPr>
              <a:t>3</a:t>
            </a:r>
            <a:r>
              <a:rPr lang="en" sz="1450">
                <a:solidFill>
                  <a:srgbClr val="D4D4D4"/>
                </a:solidFill>
                <a:highlight>
                  <a:srgbClr val="1E1E1E"/>
                </a:highlight>
              </a:rPr>
              <a:t>):</a:t>
            </a:r>
            <a:endParaRPr sz="1450">
              <a:solidFill>
                <a:srgbClr val="D4D4D4"/>
              </a:solidFill>
              <a:highlight>
                <a:srgbClr val="1E1E1E"/>
              </a:highlight>
            </a:endParaRPr>
          </a:p>
          <a:p>
            <a:pPr indent="0" lvl="0" marL="0" rtl="0" algn="l">
              <a:lnSpc>
                <a:spcPct val="100000"/>
              </a:lnSpc>
              <a:spcBef>
                <a:spcPts val="0"/>
              </a:spcBef>
              <a:spcAft>
                <a:spcPts val="0"/>
              </a:spcAft>
              <a:buNone/>
            </a:pPr>
            <a:r>
              <a:rPr lang="en" sz="1450">
                <a:solidFill>
                  <a:srgbClr val="569CD6"/>
                </a:solidFill>
                <a:highlight>
                  <a:srgbClr val="1E1E1E"/>
                </a:highlight>
              </a:rPr>
              <a:t>def</a:t>
            </a:r>
            <a:r>
              <a:rPr lang="en" sz="1450">
                <a:solidFill>
                  <a:srgbClr val="D4D4D4"/>
                </a:solidFill>
                <a:highlight>
                  <a:srgbClr val="1E1E1E"/>
                </a:highlight>
              </a:rPr>
              <a:t> main():</a:t>
            </a:r>
            <a:endParaRPr sz="1450">
              <a:solidFill>
                <a:srgbClr val="D4D4D4"/>
              </a:solidFill>
              <a:highlight>
                <a:srgbClr val="1E1E1E"/>
              </a:highlight>
            </a:endParaRPr>
          </a:p>
        </p:txBody>
      </p:sp>
      <p:sp>
        <p:nvSpPr>
          <p:cNvPr id="309" name="Google Shape;309;p29"/>
          <p:cNvSpPr txBox="1"/>
          <p:nvPr/>
        </p:nvSpPr>
        <p:spPr>
          <a:xfrm>
            <a:off x="112225" y="1786200"/>
            <a:ext cx="8874900" cy="1877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latin typeface="Oswald"/>
                <a:ea typeface="Oswald"/>
                <a:cs typeface="Oswald"/>
                <a:sym typeface="Oswald"/>
              </a:rPr>
              <a:t>First one is the find position</a:t>
            </a:r>
            <a:endParaRPr>
              <a:latin typeface="Oswald"/>
              <a:ea typeface="Oswald"/>
              <a:cs typeface="Oswald"/>
              <a:sym typeface="Oswald"/>
            </a:endParaRPr>
          </a:p>
          <a:p>
            <a:pPr indent="0" lvl="0" marL="0" rtl="0" algn="l">
              <a:lnSpc>
                <a:spcPct val="100000"/>
              </a:lnSpc>
              <a:spcBef>
                <a:spcPts val="1200"/>
              </a:spcBef>
              <a:spcAft>
                <a:spcPts val="0"/>
              </a:spcAft>
              <a:buNone/>
            </a:pPr>
            <a:r>
              <a:rPr lang="en">
                <a:latin typeface="Oswald"/>
                <a:ea typeface="Oswald"/>
                <a:cs typeface="Oswald"/>
                <a:sym typeface="Oswald"/>
              </a:rPr>
              <a:t>Second one is the find hand</a:t>
            </a:r>
            <a:endParaRPr>
              <a:latin typeface="Oswald"/>
              <a:ea typeface="Oswald"/>
              <a:cs typeface="Oswald"/>
              <a:sym typeface="Oswald"/>
            </a:endParaRPr>
          </a:p>
          <a:p>
            <a:pPr indent="0" lvl="0" marL="0" rtl="0" algn="l">
              <a:lnSpc>
                <a:spcPct val="100000"/>
              </a:lnSpc>
              <a:spcBef>
                <a:spcPts val="1200"/>
              </a:spcBef>
              <a:spcAft>
                <a:spcPts val="0"/>
              </a:spcAft>
              <a:buNone/>
            </a:pPr>
            <a:r>
              <a:rPr lang="en">
                <a:latin typeface="Oswald"/>
                <a:ea typeface="Oswald"/>
                <a:cs typeface="Oswald"/>
                <a:sym typeface="Oswald"/>
              </a:rPr>
              <a:t>Third one is the find distance</a:t>
            </a:r>
            <a:endParaRPr>
              <a:latin typeface="Oswald"/>
              <a:ea typeface="Oswald"/>
              <a:cs typeface="Oswald"/>
              <a:sym typeface="Oswald"/>
            </a:endParaRPr>
          </a:p>
          <a:p>
            <a:pPr indent="0" lvl="0" marL="0" rtl="0" algn="l">
              <a:lnSpc>
                <a:spcPct val="100000"/>
              </a:lnSpc>
              <a:spcBef>
                <a:spcPts val="1200"/>
              </a:spcBef>
              <a:spcAft>
                <a:spcPts val="0"/>
              </a:spcAft>
              <a:buNone/>
            </a:pPr>
            <a:r>
              <a:rPr lang="en">
                <a:latin typeface="Oswald"/>
                <a:ea typeface="Oswald"/>
                <a:cs typeface="Oswald"/>
                <a:sym typeface="Oswald"/>
              </a:rPr>
              <a:t>Fourth one is to run our code main function</a:t>
            </a:r>
            <a:endParaRPr>
              <a:latin typeface="Oswald"/>
              <a:ea typeface="Oswald"/>
              <a:cs typeface="Oswald"/>
              <a:sym typeface="Oswald"/>
            </a:endParaRPr>
          </a:p>
          <a:p>
            <a:pPr indent="0" lvl="0" marL="0" rtl="0" algn="l">
              <a:lnSpc>
                <a:spcPct val="100000"/>
              </a:lnSpc>
              <a:spcBef>
                <a:spcPts val="1200"/>
              </a:spcBef>
              <a:spcAft>
                <a:spcPts val="1200"/>
              </a:spcAft>
              <a:buNone/>
            </a:pPr>
            <a:r>
              <a:rPr lang="en">
                <a:latin typeface="Oswald"/>
                <a:ea typeface="Oswald"/>
                <a:cs typeface="Oswald"/>
                <a:sym typeface="Oswald"/>
              </a:rPr>
              <a:t>And in the main function we are going to connect a </a:t>
            </a:r>
            <a:r>
              <a:rPr lang="en">
                <a:latin typeface="Oswald"/>
                <a:ea typeface="Oswald"/>
                <a:cs typeface="Oswald"/>
                <a:sym typeface="Oswald"/>
              </a:rPr>
              <a:t>webcam</a:t>
            </a:r>
            <a:r>
              <a:rPr lang="en">
                <a:latin typeface="Oswald"/>
                <a:ea typeface="Oswald"/>
                <a:cs typeface="Oswald"/>
                <a:sym typeface="Oswald"/>
              </a:rPr>
              <a:t> to the pc so it can detect and track the hand for that we have to do </a:t>
            </a:r>
            <a:endParaRPr>
              <a:latin typeface="Oswald"/>
              <a:ea typeface="Oswald"/>
              <a:cs typeface="Oswald"/>
              <a:sym typeface="Oswald"/>
            </a:endParaRPr>
          </a:p>
        </p:txBody>
      </p:sp>
      <p:pic>
        <p:nvPicPr>
          <p:cNvPr id="310" name="Google Shape;310;p29"/>
          <p:cNvPicPr preferRelativeResize="0"/>
          <p:nvPr/>
        </p:nvPicPr>
        <p:blipFill>
          <a:blip r:embed="rId3">
            <a:alphaModFix/>
          </a:blip>
          <a:stretch>
            <a:fillRect/>
          </a:stretch>
        </p:blipFill>
        <p:spPr>
          <a:xfrm>
            <a:off x="233800" y="3663900"/>
            <a:ext cx="6320800" cy="13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30"/>
          <p:cNvSpPr txBox="1"/>
          <p:nvPr/>
        </p:nvSpPr>
        <p:spPr>
          <a:xfrm>
            <a:off x="4773850" y="2219725"/>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2200">
                <a:latin typeface="Oswald"/>
                <a:ea typeface="Oswald"/>
                <a:cs typeface="Oswald"/>
                <a:sym typeface="Oswald"/>
              </a:rPr>
              <a:t>O</a:t>
            </a:r>
            <a:r>
              <a:rPr lang="en" sz="2200">
                <a:latin typeface="Oswald"/>
                <a:ea typeface="Oswald"/>
                <a:cs typeface="Oswald"/>
                <a:sym typeface="Oswald"/>
              </a:rPr>
              <a:t>utput</a:t>
            </a:r>
            <a:endParaRPr sz="2400">
              <a:latin typeface="Oswald"/>
              <a:ea typeface="Oswald"/>
              <a:cs typeface="Oswald"/>
              <a:sym typeface="Oswald"/>
            </a:endParaRPr>
          </a:p>
        </p:txBody>
      </p:sp>
      <p:pic>
        <p:nvPicPr>
          <p:cNvPr id="317" name="Google Shape;317;p30"/>
          <p:cNvPicPr preferRelativeResize="0"/>
          <p:nvPr/>
        </p:nvPicPr>
        <p:blipFill>
          <a:blip r:embed="rId3">
            <a:alphaModFix/>
          </a:blip>
          <a:stretch>
            <a:fillRect/>
          </a:stretch>
        </p:blipFill>
        <p:spPr>
          <a:xfrm>
            <a:off x="1287925" y="1339613"/>
            <a:ext cx="2888876" cy="228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1"/>
          <p:cNvSpPr txBox="1"/>
          <p:nvPr/>
        </p:nvSpPr>
        <p:spPr>
          <a:xfrm>
            <a:off x="74850" y="121550"/>
            <a:ext cx="6742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Oswald"/>
                <a:ea typeface="Oswald"/>
                <a:cs typeface="Oswald"/>
                <a:sym typeface="Oswald"/>
              </a:rPr>
              <a:t>So till now we are able to see our hand now we have to detect our hand, for that</a:t>
            </a:r>
            <a:endParaRPr sz="1600">
              <a:latin typeface="Oswald"/>
              <a:ea typeface="Oswald"/>
              <a:cs typeface="Oswald"/>
              <a:sym typeface="Oswald"/>
            </a:endParaRPr>
          </a:p>
        </p:txBody>
      </p:sp>
      <p:pic>
        <p:nvPicPr>
          <p:cNvPr id="324" name="Google Shape;324;p31"/>
          <p:cNvPicPr preferRelativeResize="0"/>
          <p:nvPr/>
        </p:nvPicPr>
        <p:blipFill>
          <a:blip r:embed="rId3">
            <a:alphaModFix/>
          </a:blip>
          <a:stretch>
            <a:fillRect/>
          </a:stretch>
        </p:blipFill>
        <p:spPr>
          <a:xfrm>
            <a:off x="189800" y="552650"/>
            <a:ext cx="6742801" cy="1965449"/>
          </a:xfrm>
          <a:prstGeom prst="rect">
            <a:avLst/>
          </a:prstGeom>
          <a:noFill/>
          <a:ln>
            <a:noFill/>
          </a:ln>
        </p:spPr>
      </p:pic>
      <p:sp>
        <p:nvSpPr>
          <p:cNvPr id="325" name="Google Shape;325;p31"/>
          <p:cNvSpPr txBox="1"/>
          <p:nvPr/>
        </p:nvSpPr>
        <p:spPr>
          <a:xfrm>
            <a:off x="74850" y="2518100"/>
            <a:ext cx="6537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Oswald"/>
                <a:ea typeface="Oswald"/>
                <a:cs typeface="Oswald"/>
                <a:sym typeface="Oswald"/>
              </a:rPr>
              <a:t>T</a:t>
            </a:r>
            <a:r>
              <a:rPr lang="en" sz="1600">
                <a:latin typeface="Oswald"/>
                <a:ea typeface="Oswald"/>
                <a:cs typeface="Oswald"/>
                <a:sym typeface="Oswald"/>
              </a:rPr>
              <a:t>his mpDraw function will detect all landmark on our hand </a:t>
            </a:r>
            <a:endParaRPr sz="1600">
              <a:latin typeface="Oswald"/>
              <a:ea typeface="Oswald"/>
              <a:cs typeface="Oswald"/>
              <a:sym typeface="Oswald"/>
            </a:endParaRPr>
          </a:p>
        </p:txBody>
      </p:sp>
      <p:pic>
        <p:nvPicPr>
          <p:cNvPr id="326" name="Google Shape;326;p31"/>
          <p:cNvPicPr preferRelativeResize="0"/>
          <p:nvPr/>
        </p:nvPicPr>
        <p:blipFill>
          <a:blip r:embed="rId4">
            <a:alphaModFix/>
          </a:blip>
          <a:stretch>
            <a:fillRect/>
          </a:stretch>
        </p:blipFill>
        <p:spPr>
          <a:xfrm>
            <a:off x="189800" y="2949200"/>
            <a:ext cx="3556625" cy="17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2"/>
          <p:cNvSpPr txBox="1"/>
          <p:nvPr/>
        </p:nvSpPr>
        <p:spPr>
          <a:xfrm>
            <a:off x="1268625" y="2235713"/>
            <a:ext cx="30000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2300">
                <a:latin typeface="Oswald"/>
                <a:ea typeface="Oswald"/>
                <a:cs typeface="Oswald"/>
                <a:sym typeface="Oswald"/>
              </a:rPr>
              <a:t>O</a:t>
            </a:r>
            <a:r>
              <a:rPr lang="en" sz="2300">
                <a:latin typeface="Oswald"/>
                <a:ea typeface="Oswald"/>
                <a:cs typeface="Oswald"/>
                <a:sym typeface="Oswald"/>
              </a:rPr>
              <a:t>utput</a:t>
            </a:r>
            <a:endParaRPr sz="2300">
              <a:latin typeface="Oswald"/>
              <a:ea typeface="Oswald"/>
              <a:cs typeface="Oswald"/>
              <a:sym typeface="Oswald"/>
            </a:endParaRPr>
          </a:p>
        </p:txBody>
      </p:sp>
      <p:pic>
        <p:nvPicPr>
          <p:cNvPr id="333" name="Google Shape;333;p32"/>
          <p:cNvPicPr preferRelativeResize="0"/>
          <p:nvPr/>
        </p:nvPicPr>
        <p:blipFill>
          <a:blip r:embed="rId3">
            <a:alphaModFix/>
          </a:blip>
          <a:stretch>
            <a:fillRect/>
          </a:stretch>
        </p:blipFill>
        <p:spPr>
          <a:xfrm>
            <a:off x="5307105" y="1423300"/>
            <a:ext cx="2286899" cy="2163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33"/>
          <p:cNvSpPr txBox="1"/>
          <p:nvPr/>
        </p:nvSpPr>
        <p:spPr>
          <a:xfrm>
            <a:off x="271200" y="177675"/>
            <a:ext cx="585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Oswald"/>
                <a:ea typeface="Oswald"/>
                <a:cs typeface="Oswald"/>
                <a:sym typeface="Oswald"/>
              </a:rPr>
              <a:t>Now we want to track our hand gesture for that we will use this statement</a:t>
            </a:r>
            <a:endParaRPr sz="1800">
              <a:latin typeface="Oswald"/>
              <a:ea typeface="Oswald"/>
              <a:cs typeface="Oswald"/>
              <a:sym typeface="Oswald"/>
            </a:endParaRPr>
          </a:p>
        </p:txBody>
      </p:sp>
      <p:pic>
        <p:nvPicPr>
          <p:cNvPr id="340" name="Google Shape;340;p33"/>
          <p:cNvPicPr preferRelativeResize="0"/>
          <p:nvPr/>
        </p:nvPicPr>
        <p:blipFill>
          <a:blip r:embed="rId3">
            <a:alphaModFix/>
          </a:blip>
          <a:stretch>
            <a:fillRect/>
          </a:stretch>
        </p:blipFill>
        <p:spPr>
          <a:xfrm>
            <a:off x="271200" y="639950"/>
            <a:ext cx="5854501" cy="498252"/>
          </a:xfrm>
          <a:prstGeom prst="rect">
            <a:avLst/>
          </a:prstGeom>
          <a:noFill/>
          <a:ln>
            <a:noFill/>
          </a:ln>
        </p:spPr>
      </p:pic>
      <p:sp>
        <p:nvSpPr>
          <p:cNvPr id="341" name="Google Shape;341;p33"/>
          <p:cNvSpPr txBox="1"/>
          <p:nvPr/>
        </p:nvSpPr>
        <p:spPr>
          <a:xfrm>
            <a:off x="271200" y="11849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latin typeface="Oswald"/>
                <a:ea typeface="Oswald"/>
                <a:cs typeface="Oswald"/>
                <a:sym typeface="Oswald"/>
              </a:rPr>
              <a:t>Output:</a:t>
            </a:r>
            <a:endParaRPr sz="1500">
              <a:latin typeface="Oswald"/>
              <a:ea typeface="Oswald"/>
              <a:cs typeface="Oswald"/>
              <a:sym typeface="Oswald"/>
            </a:endParaRPr>
          </a:p>
        </p:txBody>
      </p:sp>
      <p:pic>
        <p:nvPicPr>
          <p:cNvPr id="342" name="Google Shape;342;p33"/>
          <p:cNvPicPr preferRelativeResize="0"/>
          <p:nvPr/>
        </p:nvPicPr>
        <p:blipFill>
          <a:blip r:embed="rId4">
            <a:alphaModFix/>
          </a:blip>
          <a:stretch>
            <a:fillRect/>
          </a:stretch>
        </p:blipFill>
        <p:spPr>
          <a:xfrm>
            <a:off x="348738" y="1780950"/>
            <a:ext cx="2620475" cy="2371275"/>
          </a:xfrm>
          <a:prstGeom prst="rect">
            <a:avLst/>
          </a:prstGeom>
          <a:noFill/>
          <a:ln>
            <a:noFill/>
          </a:ln>
        </p:spPr>
      </p:pic>
      <p:pic>
        <p:nvPicPr>
          <p:cNvPr id="343" name="Google Shape;343;p33"/>
          <p:cNvPicPr preferRelativeResize="0"/>
          <p:nvPr/>
        </p:nvPicPr>
        <p:blipFill>
          <a:blip r:embed="rId5">
            <a:alphaModFix/>
          </a:blip>
          <a:stretch>
            <a:fillRect/>
          </a:stretch>
        </p:blipFill>
        <p:spPr>
          <a:xfrm>
            <a:off x="4804000" y="1721100"/>
            <a:ext cx="2546675" cy="243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34"/>
          <p:cNvSpPr txBox="1"/>
          <p:nvPr/>
        </p:nvSpPr>
        <p:spPr>
          <a:xfrm>
            <a:off x="215075" y="121575"/>
            <a:ext cx="74067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Oswald"/>
                <a:ea typeface="Oswald"/>
                <a:cs typeface="Oswald"/>
                <a:sym typeface="Oswald"/>
              </a:rPr>
              <a:t>Now we get all the values of our hand landmarks but we still don’t know how to use it for tracking</a:t>
            </a:r>
            <a:endParaRPr>
              <a:latin typeface="Oswald"/>
              <a:ea typeface="Oswald"/>
              <a:cs typeface="Oswald"/>
              <a:sym typeface="Oswald"/>
            </a:endParaRPr>
          </a:p>
          <a:p>
            <a:pPr indent="0" lvl="0" marL="0" rtl="0" algn="l">
              <a:spcBef>
                <a:spcPts val="1200"/>
              </a:spcBef>
              <a:spcAft>
                <a:spcPts val="0"/>
              </a:spcAft>
              <a:buNone/>
            </a:pPr>
            <a:r>
              <a:rPr lang="en">
                <a:latin typeface="Oswald"/>
                <a:ea typeface="Oswald"/>
                <a:cs typeface="Oswald"/>
                <a:sym typeface="Oswald"/>
              </a:rPr>
              <a:t>For that we have to make another function for that we called as find position</a:t>
            </a:r>
            <a:endParaRPr sz="1700">
              <a:latin typeface="Oswald"/>
              <a:ea typeface="Oswald"/>
              <a:cs typeface="Oswald"/>
              <a:sym typeface="Oswald"/>
            </a:endParaRPr>
          </a:p>
        </p:txBody>
      </p:sp>
      <p:pic>
        <p:nvPicPr>
          <p:cNvPr id="350" name="Google Shape;350;p34"/>
          <p:cNvPicPr preferRelativeResize="0"/>
          <p:nvPr/>
        </p:nvPicPr>
        <p:blipFill>
          <a:blip r:embed="rId3">
            <a:alphaModFix/>
          </a:blip>
          <a:stretch>
            <a:fillRect/>
          </a:stretch>
        </p:blipFill>
        <p:spPr>
          <a:xfrm>
            <a:off x="432950" y="923475"/>
            <a:ext cx="5720551" cy="3499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35"/>
          <p:cNvSpPr txBox="1"/>
          <p:nvPr/>
        </p:nvSpPr>
        <p:spPr>
          <a:xfrm>
            <a:off x="394213" y="84150"/>
            <a:ext cx="6405900" cy="12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latin typeface="Oswald"/>
                <a:ea typeface="Oswald"/>
                <a:cs typeface="Oswald"/>
                <a:sym typeface="Oswald"/>
              </a:rPr>
              <a:t>This is the whole function in this function we are finding our hand’s landmarks position to take help for our purpose.</a:t>
            </a:r>
            <a:endParaRPr sz="1700">
              <a:latin typeface="Oswald"/>
              <a:ea typeface="Oswald"/>
              <a:cs typeface="Oswald"/>
              <a:sym typeface="Oswald"/>
            </a:endParaRPr>
          </a:p>
          <a:p>
            <a:pPr indent="0" lvl="0" marL="0" rtl="0" algn="l">
              <a:lnSpc>
                <a:spcPct val="115000"/>
              </a:lnSpc>
              <a:spcBef>
                <a:spcPts val="1200"/>
              </a:spcBef>
              <a:spcAft>
                <a:spcPts val="1200"/>
              </a:spcAft>
              <a:buNone/>
            </a:pPr>
            <a:r>
              <a:rPr lang="en" sz="1700">
                <a:latin typeface="Oswald"/>
                <a:ea typeface="Oswald"/>
                <a:cs typeface="Oswald"/>
                <a:sym typeface="Oswald"/>
              </a:rPr>
              <a:t>For that we are writing this statement </a:t>
            </a:r>
            <a:endParaRPr sz="1700">
              <a:latin typeface="Oswald"/>
              <a:ea typeface="Oswald"/>
              <a:cs typeface="Oswald"/>
              <a:sym typeface="Oswald"/>
            </a:endParaRPr>
          </a:p>
        </p:txBody>
      </p:sp>
      <p:pic>
        <p:nvPicPr>
          <p:cNvPr id="357" name="Google Shape;357;p35"/>
          <p:cNvPicPr preferRelativeResize="0"/>
          <p:nvPr/>
        </p:nvPicPr>
        <p:blipFill>
          <a:blip r:embed="rId3">
            <a:alphaModFix/>
          </a:blip>
          <a:stretch>
            <a:fillRect/>
          </a:stretch>
        </p:blipFill>
        <p:spPr>
          <a:xfrm>
            <a:off x="152400" y="1354500"/>
            <a:ext cx="6889524" cy="281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1503750" y="1215750"/>
            <a:ext cx="3703200" cy="47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 sz="4900">
                <a:solidFill>
                  <a:srgbClr val="FFFFFF"/>
                </a:solidFill>
                <a:latin typeface="Caveat"/>
                <a:ea typeface="Caveat"/>
                <a:cs typeface="Caveat"/>
                <a:sym typeface="Caveat"/>
              </a:rPr>
              <a:t>Team Members</a:t>
            </a:r>
            <a:endParaRPr b="1" sz="4900">
              <a:solidFill>
                <a:srgbClr val="FFFFFF"/>
              </a:solidFill>
              <a:latin typeface="Caveat"/>
              <a:ea typeface="Caveat"/>
              <a:cs typeface="Caveat"/>
              <a:sym typeface="Caveat"/>
            </a:endParaRPr>
          </a:p>
        </p:txBody>
      </p:sp>
      <p:sp>
        <p:nvSpPr>
          <p:cNvPr id="98" name="Google Shape;98;p18"/>
          <p:cNvSpPr txBox="1"/>
          <p:nvPr/>
        </p:nvSpPr>
        <p:spPr>
          <a:xfrm>
            <a:off x="1503750" y="2017650"/>
            <a:ext cx="5601900" cy="1695000"/>
          </a:xfrm>
          <a:prstGeom prst="rect">
            <a:avLst/>
          </a:prstGeom>
          <a:noFill/>
          <a:ln>
            <a:noFill/>
          </a:ln>
        </p:spPr>
        <p:txBody>
          <a:bodyPr anchorCtr="0" anchor="ctr" bIns="45700" lIns="91425" spcFirstLastPara="1" rIns="91425" wrap="square" tIns="45700">
            <a:noAutofit/>
          </a:bodyPr>
          <a:lstStyle/>
          <a:p>
            <a:pPr indent="-368300" lvl="0" marL="457200" rtl="0" algn="l">
              <a:lnSpc>
                <a:spcPct val="115000"/>
              </a:lnSpc>
              <a:spcBef>
                <a:spcPts val="0"/>
              </a:spcBef>
              <a:spcAft>
                <a:spcPts val="0"/>
              </a:spcAft>
              <a:buClr>
                <a:srgbClr val="FFFFFF"/>
              </a:buClr>
              <a:buSzPts val="2200"/>
              <a:buFont typeface="Kaushan Script"/>
              <a:buChar char="●"/>
            </a:pPr>
            <a:r>
              <a:rPr lang="en" sz="2000">
                <a:solidFill>
                  <a:srgbClr val="FFFFFF"/>
                </a:solidFill>
                <a:latin typeface="Oswald"/>
                <a:ea typeface="Oswald"/>
                <a:cs typeface="Oswald"/>
                <a:sym typeface="Oswald"/>
              </a:rPr>
              <a:t>20MIM10001</a:t>
            </a:r>
            <a:r>
              <a:rPr lang="en" sz="2300">
                <a:solidFill>
                  <a:srgbClr val="FFFFFF"/>
                </a:solidFill>
                <a:latin typeface="Kaushan Script"/>
                <a:ea typeface="Kaushan Script"/>
                <a:cs typeface="Kaushan Script"/>
                <a:sym typeface="Kaushan Script"/>
              </a:rPr>
              <a:t> - Anas Khan</a:t>
            </a:r>
            <a:endParaRPr sz="2300">
              <a:solidFill>
                <a:srgbClr val="FFFFFF"/>
              </a:solidFill>
              <a:latin typeface="Kaushan Script"/>
              <a:ea typeface="Kaushan Script"/>
              <a:cs typeface="Kaushan Script"/>
              <a:sym typeface="Kaushan Script"/>
            </a:endParaRPr>
          </a:p>
          <a:p>
            <a:pPr indent="-368300" lvl="0" marL="457200" rtl="0" algn="l">
              <a:lnSpc>
                <a:spcPct val="115000"/>
              </a:lnSpc>
              <a:spcBef>
                <a:spcPts val="0"/>
              </a:spcBef>
              <a:spcAft>
                <a:spcPts val="0"/>
              </a:spcAft>
              <a:buClr>
                <a:srgbClr val="FFFFFF"/>
              </a:buClr>
              <a:buSzPts val="2200"/>
              <a:buFont typeface="Kaushan Script"/>
              <a:buChar char="●"/>
            </a:pPr>
            <a:r>
              <a:rPr lang="en" sz="2000">
                <a:solidFill>
                  <a:srgbClr val="FFFFFF"/>
                </a:solidFill>
                <a:latin typeface="Oswald"/>
                <a:ea typeface="Oswald"/>
                <a:cs typeface="Oswald"/>
                <a:sym typeface="Oswald"/>
              </a:rPr>
              <a:t>20MIM10004</a:t>
            </a:r>
            <a:r>
              <a:rPr lang="en" sz="2300">
                <a:solidFill>
                  <a:srgbClr val="FFFFFF"/>
                </a:solidFill>
                <a:latin typeface="Kaushan Script"/>
                <a:ea typeface="Kaushan Script"/>
                <a:cs typeface="Kaushan Script"/>
                <a:sym typeface="Kaushan Script"/>
              </a:rPr>
              <a:t> - Aditya Baraiya</a:t>
            </a:r>
            <a:endParaRPr sz="2300">
              <a:solidFill>
                <a:srgbClr val="FFFFFF"/>
              </a:solidFill>
              <a:latin typeface="Kaushan Script"/>
              <a:ea typeface="Kaushan Script"/>
              <a:cs typeface="Kaushan Script"/>
              <a:sym typeface="Kaushan Script"/>
            </a:endParaRPr>
          </a:p>
          <a:p>
            <a:pPr indent="-368300" lvl="0" marL="457200" rtl="0" algn="l">
              <a:lnSpc>
                <a:spcPct val="115000"/>
              </a:lnSpc>
              <a:spcBef>
                <a:spcPts val="0"/>
              </a:spcBef>
              <a:spcAft>
                <a:spcPts val="0"/>
              </a:spcAft>
              <a:buClr>
                <a:srgbClr val="FFFFFF"/>
              </a:buClr>
              <a:buSzPts val="2200"/>
              <a:buFont typeface="Kaushan Script"/>
              <a:buChar char="●"/>
            </a:pPr>
            <a:r>
              <a:rPr lang="en" sz="2000">
                <a:solidFill>
                  <a:srgbClr val="FFFFFF"/>
                </a:solidFill>
                <a:latin typeface="Oswald"/>
                <a:ea typeface="Oswald"/>
                <a:cs typeface="Oswald"/>
                <a:sym typeface="Oswald"/>
              </a:rPr>
              <a:t>20MIM10031</a:t>
            </a:r>
            <a:r>
              <a:rPr lang="en" sz="2300">
                <a:solidFill>
                  <a:srgbClr val="FFFFFF"/>
                </a:solidFill>
                <a:latin typeface="Kaushan Script"/>
                <a:ea typeface="Kaushan Script"/>
                <a:cs typeface="Kaushan Script"/>
                <a:sym typeface="Kaushan Script"/>
              </a:rPr>
              <a:t> - Anam Rehman</a:t>
            </a:r>
            <a:endParaRPr sz="2300">
              <a:solidFill>
                <a:srgbClr val="FFFFFF"/>
              </a:solidFill>
              <a:latin typeface="Kaushan Script"/>
              <a:ea typeface="Kaushan Script"/>
              <a:cs typeface="Kaushan Script"/>
              <a:sym typeface="Kaushan Script"/>
            </a:endParaRPr>
          </a:p>
          <a:p>
            <a:pPr indent="-368300" lvl="0" marL="457200" rtl="0" algn="l">
              <a:lnSpc>
                <a:spcPct val="115000"/>
              </a:lnSpc>
              <a:spcBef>
                <a:spcPts val="0"/>
              </a:spcBef>
              <a:spcAft>
                <a:spcPts val="0"/>
              </a:spcAft>
              <a:buClr>
                <a:srgbClr val="FFFFFF"/>
              </a:buClr>
              <a:buSzPts val="2200"/>
              <a:buFont typeface="Kaushan Script"/>
              <a:buChar char="●"/>
            </a:pPr>
            <a:r>
              <a:rPr lang="en" sz="2000">
                <a:solidFill>
                  <a:srgbClr val="FFFFFF"/>
                </a:solidFill>
                <a:latin typeface="Oswald"/>
                <a:ea typeface="Oswald"/>
                <a:cs typeface="Oswald"/>
                <a:sym typeface="Oswald"/>
              </a:rPr>
              <a:t>20MIM10036 </a:t>
            </a:r>
            <a:r>
              <a:rPr lang="en" sz="2300">
                <a:solidFill>
                  <a:srgbClr val="FFFFFF"/>
                </a:solidFill>
                <a:latin typeface="Kaushan Script"/>
                <a:ea typeface="Kaushan Script"/>
                <a:cs typeface="Kaushan Script"/>
                <a:sym typeface="Kaushan Script"/>
              </a:rPr>
              <a:t>- Prakhyat Srivastava</a:t>
            </a:r>
            <a:endParaRPr sz="2300">
              <a:solidFill>
                <a:srgbClr val="FFFFFF"/>
              </a:solidFill>
              <a:latin typeface="Kaushan Script"/>
              <a:ea typeface="Kaushan Script"/>
              <a:cs typeface="Kaushan Script"/>
              <a:sym typeface="Kaushan Script"/>
            </a:endParaRPr>
          </a:p>
          <a:p>
            <a:pPr indent="-368300" lvl="0" marL="457200" rtl="0" algn="l">
              <a:lnSpc>
                <a:spcPct val="115000"/>
              </a:lnSpc>
              <a:spcBef>
                <a:spcPts val="0"/>
              </a:spcBef>
              <a:spcAft>
                <a:spcPts val="0"/>
              </a:spcAft>
              <a:buClr>
                <a:srgbClr val="FFFFFF"/>
              </a:buClr>
              <a:buSzPts val="2200"/>
              <a:buFont typeface="Kaushan Script"/>
              <a:buChar char="●"/>
            </a:pPr>
            <a:r>
              <a:rPr lang="en" sz="2000">
                <a:solidFill>
                  <a:srgbClr val="FFFFFF"/>
                </a:solidFill>
                <a:latin typeface="Oswald"/>
                <a:ea typeface="Oswald"/>
                <a:cs typeface="Oswald"/>
                <a:sym typeface="Oswald"/>
              </a:rPr>
              <a:t>20MIM10045</a:t>
            </a:r>
            <a:r>
              <a:rPr lang="en" sz="2300">
                <a:solidFill>
                  <a:srgbClr val="FFFFFF"/>
                </a:solidFill>
                <a:latin typeface="Kaushan Script"/>
                <a:ea typeface="Kaushan Script"/>
                <a:cs typeface="Kaushan Script"/>
                <a:sym typeface="Kaushan Script"/>
              </a:rPr>
              <a:t> - Manan Patel</a:t>
            </a:r>
            <a:endParaRPr sz="2300">
              <a:solidFill>
                <a:srgbClr val="FFFFFF"/>
              </a:solidFill>
              <a:latin typeface="Kaushan Script"/>
              <a:ea typeface="Kaushan Script"/>
              <a:cs typeface="Kaushan Script"/>
              <a:sym typeface="Kaushan Script"/>
            </a:endParaRPr>
          </a:p>
        </p:txBody>
      </p:sp>
      <p:grpSp>
        <p:nvGrpSpPr>
          <p:cNvPr id="99" name="Google Shape;99;p18"/>
          <p:cNvGrpSpPr/>
          <p:nvPr/>
        </p:nvGrpSpPr>
        <p:grpSpPr>
          <a:xfrm>
            <a:off x="74799" y="916566"/>
            <a:ext cx="1632239" cy="1589540"/>
            <a:chOff x="1820334" y="1761067"/>
            <a:chExt cx="3335866" cy="3335866"/>
          </a:xfrm>
        </p:grpSpPr>
        <p:pic>
          <p:nvPicPr>
            <p:cNvPr id="100" name="Google Shape;100;p18"/>
            <p:cNvPicPr preferRelativeResize="0"/>
            <p:nvPr/>
          </p:nvPicPr>
          <p:blipFill rotWithShape="1">
            <a:blip r:embed="rId3">
              <a:alphaModFix/>
            </a:blip>
            <a:srcRect b="0" l="0" r="0" t="0"/>
            <a:stretch/>
          </p:blipFill>
          <p:spPr>
            <a:xfrm>
              <a:off x="1820334" y="1761067"/>
              <a:ext cx="3335866" cy="3335866"/>
            </a:xfrm>
            <a:prstGeom prst="rect">
              <a:avLst/>
            </a:prstGeom>
            <a:noFill/>
            <a:ln>
              <a:noFill/>
            </a:ln>
          </p:spPr>
        </p:pic>
        <p:sp>
          <p:nvSpPr>
            <p:cNvPr id="101" name="Google Shape;101;p18"/>
            <p:cNvSpPr/>
            <p:nvPr/>
          </p:nvSpPr>
          <p:spPr>
            <a:xfrm>
              <a:off x="2021994" y="1962727"/>
              <a:ext cx="2932500" cy="2932500"/>
            </a:xfrm>
            <a:prstGeom prst="ellipse">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2" name="Google Shape;102;p18"/>
            <p:cNvSpPr/>
            <p:nvPr/>
          </p:nvSpPr>
          <p:spPr>
            <a:xfrm rot="10800000">
              <a:off x="3353658" y="3294391"/>
              <a:ext cx="269100" cy="269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 name="Google Shape;103;p18"/>
            <p:cNvSpPr/>
            <p:nvPr/>
          </p:nvSpPr>
          <p:spPr>
            <a:xfrm>
              <a:off x="3189625" y="3130358"/>
              <a:ext cx="597300" cy="597300"/>
            </a:xfrm>
            <a:prstGeom prst="ellipse">
              <a:avLst/>
            </a:prstGeom>
            <a:no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cxnSp>
        <p:nvCxnSpPr>
          <p:cNvPr id="104" name="Google Shape;104;p18"/>
          <p:cNvCxnSpPr/>
          <p:nvPr/>
        </p:nvCxnSpPr>
        <p:spPr>
          <a:xfrm>
            <a:off x="938883" y="1725959"/>
            <a:ext cx="3936600" cy="0"/>
          </a:xfrm>
          <a:prstGeom prst="straightConnector1">
            <a:avLst/>
          </a:prstGeom>
          <a:noFill/>
          <a:ln cap="flat" cmpd="sng" w="25400">
            <a:solidFill>
              <a:srgbClr val="FFFFFF"/>
            </a:solidFill>
            <a:prstDash val="solid"/>
            <a:miter lim="800000"/>
            <a:headEnd len="sm" w="sm" type="none"/>
            <a:tailEnd len="lg" w="lg" type="oval"/>
          </a:ln>
        </p:spPr>
      </p:cxnSp>
      <p:pic>
        <p:nvPicPr>
          <p:cNvPr id="105" name="Google Shape;105;p18"/>
          <p:cNvPicPr preferRelativeResize="0"/>
          <p:nvPr/>
        </p:nvPicPr>
        <p:blipFill rotWithShape="1">
          <a:blip r:embed="rId4">
            <a:alphaModFix/>
          </a:blip>
          <a:srcRect b="0" l="0" r="0" t="0"/>
          <a:stretch/>
        </p:blipFill>
        <p:spPr>
          <a:xfrm rot="838324">
            <a:off x="838431" y="1364657"/>
            <a:ext cx="377061" cy="3210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36"/>
          <p:cNvSpPr txBox="1"/>
          <p:nvPr/>
        </p:nvSpPr>
        <p:spPr>
          <a:xfrm>
            <a:off x="331525" y="190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swald"/>
                <a:ea typeface="Oswald"/>
                <a:cs typeface="Oswald"/>
                <a:sym typeface="Oswald"/>
              </a:rPr>
              <a:t>Output:</a:t>
            </a:r>
            <a:endParaRPr sz="1900">
              <a:latin typeface="Oswald"/>
              <a:ea typeface="Oswald"/>
              <a:cs typeface="Oswald"/>
              <a:sym typeface="Oswald"/>
            </a:endParaRPr>
          </a:p>
        </p:txBody>
      </p:sp>
      <p:pic>
        <p:nvPicPr>
          <p:cNvPr id="364" name="Google Shape;364;p36"/>
          <p:cNvPicPr preferRelativeResize="0"/>
          <p:nvPr/>
        </p:nvPicPr>
        <p:blipFill>
          <a:blip r:embed="rId3">
            <a:alphaModFix/>
          </a:blip>
          <a:stretch>
            <a:fillRect/>
          </a:stretch>
        </p:blipFill>
        <p:spPr>
          <a:xfrm>
            <a:off x="1642725" y="497000"/>
            <a:ext cx="1964900" cy="4383225"/>
          </a:xfrm>
          <a:prstGeom prst="rect">
            <a:avLst/>
          </a:prstGeom>
          <a:noFill/>
          <a:ln>
            <a:noFill/>
          </a:ln>
        </p:spPr>
      </p:pic>
      <p:pic>
        <p:nvPicPr>
          <p:cNvPr id="365" name="Google Shape;365;p36"/>
          <p:cNvPicPr preferRelativeResize="0"/>
          <p:nvPr/>
        </p:nvPicPr>
        <p:blipFill rotWithShape="1">
          <a:blip r:embed="rId4">
            <a:alphaModFix/>
          </a:blip>
          <a:srcRect b="7217" l="42212" r="31660" t="40250"/>
          <a:stretch/>
        </p:blipFill>
        <p:spPr>
          <a:xfrm>
            <a:off x="4830150" y="1257712"/>
            <a:ext cx="1790276" cy="286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71" name="Google Shape;371;p37"/>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72" name="Google Shape;372;p37"/>
          <p:cNvSpPr txBox="1"/>
          <p:nvPr>
            <p:ph idx="4294967295" type="ctrTitle"/>
          </p:nvPr>
        </p:nvSpPr>
        <p:spPr>
          <a:xfrm>
            <a:off x="1012900" y="2113375"/>
            <a:ext cx="5991600" cy="115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9600">
                <a:solidFill>
                  <a:schemeClr val="accent5"/>
                </a:solidFill>
              </a:rPr>
              <a:t>Thank You !</a:t>
            </a:r>
            <a:endParaRPr sz="9600">
              <a:solidFill>
                <a:schemeClr val="accent5"/>
              </a:solidFill>
            </a:endParaRPr>
          </a:p>
        </p:txBody>
      </p:sp>
      <p:sp>
        <p:nvSpPr>
          <p:cNvPr id="373" name="Google Shape;37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9"/>
          <p:cNvSpPr txBox="1"/>
          <p:nvPr/>
        </p:nvSpPr>
        <p:spPr>
          <a:xfrm>
            <a:off x="813625" y="271200"/>
            <a:ext cx="52182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300" u="sng">
                <a:latin typeface="Kaushan Script"/>
                <a:ea typeface="Kaushan Script"/>
                <a:cs typeface="Kaushan Script"/>
                <a:sym typeface="Kaushan Script"/>
              </a:rPr>
              <a:t>Presentation Outline</a:t>
            </a:r>
            <a:endParaRPr sz="3300" u="sng">
              <a:latin typeface="Kaushan Script"/>
              <a:ea typeface="Kaushan Script"/>
              <a:cs typeface="Kaushan Script"/>
              <a:sym typeface="Kaushan Script"/>
            </a:endParaRPr>
          </a:p>
        </p:txBody>
      </p:sp>
      <p:sp>
        <p:nvSpPr>
          <p:cNvPr id="112" name="Google Shape;112;p19"/>
          <p:cNvSpPr txBox="1"/>
          <p:nvPr/>
        </p:nvSpPr>
        <p:spPr>
          <a:xfrm>
            <a:off x="514350" y="1028700"/>
            <a:ext cx="4563600" cy="39867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1200"/>
              </a:spcBef>
              <a:spcAft>
                <a:spcPts val="0"/>
              </a:spcAft>
              <a:buSzPts val="1900"/>
              <a:buFont typeface="Oswald"/>
              <a:buAutoNum type="arabicPeriod"/>
            </a:pPr>
            <a:r>
              <a:rPr lang="en" sz="1900">
                <a:latin typeface="Oswald"/>
                <a:ea typeface="Oswald"/>
                <a:cs typeface="Oswald"/>
                <a:sym typeface="Oswald"/>
              </a:rPr>
              <a:t>Introduction</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Existing Work With Limitations</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Proposed Work And Methodology</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Novelty</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Real Time Usage</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Hardware &amp; Software Requirement</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Flowchart</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Overall System Architecture</a:t>
            </a:r>
            <a:endParaRPr sz="1900">
              <a:latin typeface="Oswald"/>
              <a:ea typeface="Oswald"/>
              <a:cs typeface="Oswald"/>
              <a:sym typeface="Oswald"/>
            </a:endParaRPr>
          </a:p>
          <a:p>
            <a:pPr indent="-349250" lvl="0" marL="457200" rtl="0" algn="l">
              <a:lnSpc>
                <a:spcPct val="150000"/>
              </a:lnSpc>
              <a:spcBef>
                <a:spcPts val="0"/>
              </a:spcBef>
              <a:spcAft>
                <a:spcPts val="0"/>
              </a:spcAft>
              <a:buSzPts val="1900"/>
              <a:buFont typeface="Oswald"/>
              <a:buAutoNum type="arabicPeriod"/>
            </a:pPr>
            <a:r>
              <a:rPr lang="en" sz="1900">
                <a:latin typeface="Oswald"/>
                <a:ea typeface="Oswald"/>
                <a:cs typeface="Oswald"/>
                <a:sym typeface="Oswald"/>
              </a:rPr>
              <a:t>Module Split Up , Explanation and output</a:t>
            </a:r>
            <a:endParaRPr sz="1900">
              <a:latin typeface="Oswald"/>
              <a:ea typeface="Oswald"/>
              <a:cs typeface="Oswald"/>
              <a:sym typeface="Oswald"/>
            </a:endParaRPr>
          </a:p>
        </p:txBody>
      </p:sp>
      <p:grpSp>
        <p:nvGrpSpPr>
          <p:cNvPr id="113" name="Google Shape;113;p19"/>
          <p:cNvGrpSpPr/>
          <p:nvPr/>
        </p:nvGrpSpPr>
        <p:grpSpPr>
          <a:xfrm>
            <a:off x="5503779" y="3038073"/>
            <a:ext cx="1758222" cy="1544806"/>
            <a:chOff x="8228680" y="1024324"/>
            <a:chExt cx="6685256" cy="6130183"/>
          </a:xfrm>
        </p:grpSpPr>
        <p:grpSp>
          <p:nvGrpSpPr>
            <p:cNvPr id="114" name="Google Shape;114;p19"/>
            <p:cNvGrpSpPr/>
            <p:nvPr/>
          </p:nvGrpSpPr>
          <p:grpSpPr>
            <a:xfrm flipH="1" rot="-1325125">
              <a:off x="9114454" y="4275569"/>
              <a:ext cx="965885" cy="1155155"/>
              <a:chOff x="5704433" y="717502"/>
              <a:chExt cx="7366357" cy="8809837"/>
            </a:xfrm>
          </p:grpSpPr>
          <p:sp>
            <p:nvSpPr>
              <p:cNvPr id="115" name="Google Shape;115;p19"/>
              <p:cNvSpPr/>
              <p:nvPr/>
            </p:nvSpPr>
            <p:spPr>
              <a:xfrm>
                <a:off x="11674968" y="8268753"/>
                <a:ext cx="766096" cy="1258586"/>
              </a:xfrm>
              <a:custGeom>
                <a:rect b="b" l="l" r="r" t="t"/>
                <a:pathLst>
                  <a:path extrusionOk="0" h="438150" w="266700">
                    <a:moveTo>
                      <a:pt x="0" y="0"/>
                    </a:moveTo>
                    <a:lnTo>
                      <a:pt x="19050" y="438150"/>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16" name="Google Shape;116;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17" name="Google Shape;117;p19"/>
              <p:cNvSpPr/>
              <p:nvPr/>
            </p:nvSpPr>
            <p:spPr>
              <a:xfrm>
                <a:off x="5704433" y="5540923"/>
                <a:ext cx="793456" cy="589816"/>
              </a:xfrm>
              <a:custGeom>
                <a:rect b="b" l="l" r="r" t="t"/>
                <a:pathLst>
                  <a:path extrusionOk="0" h="205332" w="276225">
                    <a:moveTo>
                      <a:pt x="157232" y="0"/>
                    </a:moveTo>
                    <a:lnTo>
                      <a:pt x="0" y="205332"/>
                    </a:lnTo>
                    <a:lnTo>
                      <a:pt x="276225" y="157707"/>
                    </a:lnTo>
                    <a:lnTo>
                      <a:pt x="15723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18" name="Google Shape;118;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19" name="Google Shape;119;p19"/>
              <p:cNvSpPr/>
              <p:nvPr/>
            </p:nvSpPr>
            <p:spPr>
              <a:xfrm>
                <a:off x="10143209" y="2425829"/>
                <a:ext cx="2927580" cy="3994642"/>
              </a:xfrm>
              <a:custGeom>
                <a:rect b="b" l="l" r="r" t="t"/>
                <a:pathLst>
                  <a:path extrusionOk="0" h="1390650" w="1019175">
                    <a:moveTo>
                      <a:pt x="1019175" y="0"/>
                    </a:moveTo>
                    <a:lnTo>
                      <a:pt x="0" y="295275"/>
                    </a:lnTo>
                    <a:lnTo>
                      <a:pt x="19050" y="1390650"/>
                    </a:lnTo>
                    <a:lnTo>
                      <a:pt x="101917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0" name="Google Shape;120;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1" name="Google Shape;121;p19"/>
              <p:cNvSpPr/>
              <p:nvPr/>
            </p:nvSpPr>
            <p:spPr>
              <a:xfrm>
                <a:off x="7708809" y="717502"/>
                <a:ext cx="2544532" cy="6238208"/>
              </a:xfrm>
              <a:custGeom>
                <a:rect b="b" l="l" r="r" t="t"/>
                <a:pathLst>
                  <a:path extrusionOk="0" h="2171700" w="885825">
                    <a:moveTo>
                      <a:pt x="0" y="914400"/>
                    </a:moveTo>
                    <a:lnTo>
                      <a:pt x="871538" y="0"/>
                    </a:lnTo>
                    <a:cubicBezTo>
                      <a:pt x="876300" y="723900"/>
                      <a:pt x="881063" y="1447800"/>
                      <a:pt x="885825" y="2171700"/>
                    </a:cubicBezTo>
                    <a:lnTo>
                      <a:pt x="0" y="91440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22" name="Google Shape;122;p19"/>
            <p:cNvGrpSpPr/>
            <p:nvPr/>
          </p:nvGrpSpPr>
          <p:grpSpPr>
            <a:xfrm flipH="1" rot="-1323293">
              <a:off x="8478319" y="5341389"/>
              <a:ext cx="1417094" cy="1605816"/>
              <a:chOff x="5365048" y="479821"/>
              <a:chExt cx="8037928" cy="9108383"/>
            </a:xfrm>
          </p:grpSpPr>
          <p:sp>
            <p:nvSpPr>
              <p:cNvPr id="123" name="Google Shape;123;p19"/>
              <p:cNvSpPr/>
              <p:nvPr/>
            </p:nvSpPr>
            <p:spPr>
              <a:xfrm>
                <a:off x="11674969" y="8268753"/>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4" name="Google Shape;124;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5" name="Google Shape;125;p19"/>
              <p:cNvSpPr/>
              <p:nvPr/>
            </p:nvSpPr>
            <p:spPr>
              <a:xfrm>
                <a:off x="5365048" y="5540922"/>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6" name="Google Shape;126;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7" name="Google Shape;127;p19"/>
              <p:cNvSpPr/>
              <p:nvPr/>
            </p:nvSpPr>
            <p:spPr>
              <a:xfrm>
                <a:off x="9871174" y="2566277"/>
                <a:ext cx="3531802" cy="3854154"/>
              </a:xfrm>
              <a:custGeom>
                <a:rect b="b" l="l" r="r" t="t"/>
                <a:pathLst>
                  <a:path extrusionOk="0" h="1341742" w="1229522">
                    <a:moveTo>
                      <a:pt x="1229522" y="0"/>
                    </a:moveTo>
                    <a:lnTo>
                      <a:pt x="0" y="594242"/>
                    </a:lnTo>
                    <a:lnTo>
                      <a:pt x="113780" y="1341742"/>
                    </a:lnTo>
                    <a:lnTo>
                      <a:pt x="122952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8" name="Google Shape;128;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29" name="Google Shape;129;p19"/>
              <p:cNvSpPr/>
              <p:nvPr/>
            </p:nvSpPr>
            <p:spPr>
              <a:xfrm>
                <a:off x="7708808" y="479821"/>
                <a:ext cx="2544532" cy="6475956"/>
              </a:xfrm>
              <a:custGeom>
                <a:rect b="b" l="l" r="r" t="t"/>
                <a:pathLst>
                  <a:path extrusionOk="0" h="2254467" w="885825">
                    <a:moveTo>
                      <a:pt x="0" y="997167"/>
                    </a:moveTo>
                    <a:lnTo>
                      <a:pt x="675879" y="0"/>
                    </a:lnTo>
                    <a:cubicBezTo>
                      <a:pt x="680641" y="723900"/>
                      <a:pt x="881063" y="1530567"/>
                      <a:pt x="885825" y="2254467"/>
                    </a:cubicBezTo>
                    <a:lnTo>
                      <a:pt x="0" y="997167"/>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30" name="Google Shape;130;p19"/>
            <p:cNvGrpSpPr/>
            <p:nvPr/>
          </p:nvGrpSpPr>
          <p:grpSpPr>
            <a:xfrm flipH="1" rot="-1322286">
              <a:off x="10277942" y="5974304"/>
              <a:ext cx="496456" cy="512847"/>
              <a:chOff x="5365048" y="1982197"/>
              <a:chExt cx="7362919" cy="7606007"/>
            </a:xfrm>
          </p:grpSpPr>
          <p:sp>
            <p:nvSpPr>
              <p:cNvPr id="131" name="Google Shape;131;p19"/>
              <p:cNvSpPr/>
              <p:nvPr/>
            </p:nvSpPr>
            <p:spPr>
              <a:xfrm>
                <a:off x="11674969" y="8268753"/>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2" name="Google Shape;132;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3" name="Google Shape;133;p19"/>
              <p:cNvSpPr/>
              <p:nvPr/>
            </p:nvSpPr>
            <p:spPr>
              <a:xfrm>
                <a:off x="5365048" y="5540922"/>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4" name="Google Shape;134;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5" name="Google Shape;135;p19"/>
              <p:cNvSpPr/>
              <p:nvPr/>
            </p:nvSpPr>
            <p:spPr>
              <a:xfrm>
                <a:off x="9871173" y="3444023"/>
                <a:ext cx="1940606" cy="2976160"/>
              </a:xfrm>
              <a:custGeom>
                <a:rect b="b" l="l" r="r" t="t"/>
                <a:pathLst>
                  <a:path extrusionOk="0" h="1036087" w="675581">
                    <a:moveTo>
                      <a:pt x="675581" y="0"/>
                    </a:moveTo>
                    <a:lnTo>
                      <a:pt x="0" y="288587"/>
                    </a:lnTo>
                    <a:lnTo>
                      <a:pt x="113780" y="1036087"/>
                    </a:lnTo>
                    <a:lnTo>
                      <a:pt x="675581"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6" name="Google Shape;136;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37" name="Google Shape;137;p19"/>
              <p:cNvSpPr/>
              <p:nvPr/>
            </p:nvSpPr>
            <p:spPr>
              <a:xfrm>
                <a:off x="7708809" y="1982197"/>
                <a:ext cx="2544532" cy="4973156"/>
              </a:xfrm>
              <a:custGeom>
                <a:rect b="b" l="l" r="r" t="t"/>
                <a:pathLst>
                  <a:path extrusionOk="0" h="1731299" w="885825">
                    <a:moveTo>
                      <a:pt x="0" y="473999"/>
                    </a:moveTo>
                    <a:lnTo>
                      <a:pt x="784851" y="0"/>
                    </a:lnTo>
                    <a:cubicBezTo>
                      <a:pt x="789613" y="723900"/>
                      <a:pt x="881063" y="1007399"/>
                      <a:pt x="885825" y="1731299"/>
                    </a:cubicBezTo>
                    <a:lnTo>
                      <a:pt x="0" y="473999"/>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38" name="Google Shape;138;p19"/>
            <p:cNvGrpSpPr/>
            <p:nvPr/>
          </p:nvGrpSpPr>
          <p:grpSpPr>
            <a:xfrm flipH="1" rot="-1324766">
              <a:off x="11620362" y="3813532"/>
              <a:ext cx="1199621" cy="1359381"/>
              <a:chOff x="5365051" y="479822"/>
              <a:chExt cx="8037926" cy="9108382"/>
            </a:xfrm>
          </p:grpSpPr>
          <p:sp>
            <p:nvSpPr>
              <p:cNvPr id="139" name="Google Shape;139;p19"/>
              <p:cNvSpPr/>
              <p:nvPr/>
            </p:nvSpPr>
            <p:spPr>
              <a:xfrm>
                <a:off x="11674978" y="8268752"/>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0" name="Google Shape;140;p19"/>
              <p:cNvSpPr/>
              <p:nvPr/>
            </p:nvSpPr>
            <p:spPr>
              <a:xfrm>
                <a:off x="9107333" y="6879848"/>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1" name="Google Shape;141;p19"/>
              <p:cNvSpPr/>
              <p:nvPr/>
            </p:nvSpPr>
            <p:spPr>
              <a:xfrm>
                <a:off x="5365051" y="5540920"/>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2" name="Google Shape;142;p19"/>
              <p:cNvSpPr/>
              <p:nvPr/>
            </p:nvSpPr>
            <p:spPr>
              <a:xfrm>
                <a:off x="6149703"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3" name="Google Shape;143;p19"/>
              <p:cNvSpPr/>
              <p:nvPr/>
            </p:nvSpPr>
            <p:spPr>
              <a:xfrm>
                <a:off x="9871175" y="2566273"/>
                <a:ext cx="3531802" cy="3854154"/>
              </a:xfrm>
              <a:custGeom>
                <a:rect b="b" l="l" r="r" t="t"/>
                <a:pathLst>
                  <a:path extrusionOk="0" h="1341742" w="1229522">
                    <a:moveTo>
                      <a:pt x="1229522" y="0"/>
                    </a:moveTo>
                    <a:lnTo>
                      <a:pt x="0" y="594242"/>
                    </a:lnTo>
                    <a:lnTo>
                      <a:pt x="113780" y="1341742"/>
                    </a:lnTo>
                    <a:lnTo>
                      <a:pt x="122952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4" name="Google Shape;144;p19"/>
              <p:cNvSpPr/>
              <p:nvPr/>
            </p:nvSpPr>
            <p:spPr>
              <a:xfrm>
                <a:off x="7585443" y="3324704"/>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5" name="Google Shape;145;p19"/>
              <p:cNvSpPr/>
              <p:nvPr/>
            </p:nvSpPr>
            <p:spPr>
              <a:xfrm>
                <a:off x="7708807" y="479822"/>
                <a:ext cx="2544532" cy="6475956"/>
              </a:xfrm>
              <a:custGeom>
                <a:rect b="b" l="l" r="r" t="t"/>
                <a:pathLst>
                  <a:path extrusionOk="0" h="2254467" w="885825">
                    <a:moveTo>
                      <a:pt x="0" y="997167"/>
                    </a:moveTo>
                    <a:lnTo>
                      <a:pt x="675879" y="0"/>
                    </a:lnTo>
                    <a:cubicBezTo>
                      <a:pt x="680641" y="723900"/>
                      <a:pt x="881063" y="1530567"/>
                      <a:pt x="885825" y="2254467"/>
                    </a:cubicBezTo>
                    <a:lnTo>
                      <a:pt x="0" y="997167"/>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46" name="Google Shape;146;p19"/>
            <p:cNvGrpSpPr/>
            <p:nvPr/>
          </p:nvGrpSpPr>
          <p:grpSpPr>
            <a:xfrm flipH="1" rot="-1526349">
              <a:off x="10116057" y="4915461"/>
              <a:ext cx="1568268" cy="1080369"/>
              <a:chOff x="3667032" y="1708483"/>
              <a:chExt cx="8106534" cy="5584536"/>
            </a:xfrm>
          </p:grpSpPr>
          <p:sp>
            <p:nvSpPr>
              <p:cNvPr id="147" name="Google Shape;147;p19"/>
              <p:cNvSpPr/>
              <p:nvPr/>
            </p:nvSpPr>
            <p:spPr>
              <a:xfrm>
                <a:off x="9698517" y="2576706"/>
                <a:ext cx="2075049" cy="1084691"/>
              </a:xfrm>
              <a:custGeom>
                <a:rect b="b" l="l" r="r" t="t"/>
                <a:pathLst>
                  <a:path extrusionOk="0" h="360662" w="689958">
                    <a:moveTo>
                      <a:pt x="689958" y="360662"/>
                    </a:moveTo>
                    <a:lnTo>
                      <a:pt x="288758" y="0"/>
                    </a:lnTo>
                    <a:lnTo>
                      <a:pt x="0" y="208668"/>
                    </a:lnTo>
                    <a:lnTo>
                      <a:pt x="689958" y="36066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8" name="Google Shape;148;p19"/>
              <p:cNvSpPr/>
              <p:nvPr/>
            </p:nvSpPr>
            <p:spPr>
              <a:xfrm>
                <a:off x="8589117" y="2576628"/>
                <a:ext cx="1990174" cy="976995"/>
              </a:xfrm>
              <a:custGeom>
                <a:rect b="b" l="l" r="r" t="t"/>
                <a:pathLst>
                  <a:path extrusionOk="0" h="324853" w="661737">
                    <a:moveTo>
                      <a:pt x="661737" y="0"/>
                    </a:moveTo>
                    <a:lnTo>
                      <a:pt x="360947" y="324853"/>
                    </a:lnTo>
                    <a:lnTo>
                      <a:pt x="0" y="36095"/>
                    </a:lnTo>
                    <a:lnTo>
                      <a:pt x="661737"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49" name="Google Shape;149;p19"/>
              <p:cNvSpPr/>
              <p:nvPr/>
            </p:nvSpPr>
            <p:spPr>
              <a:xfrm>
                <a:off x="3667032" y="1708483"/>
                <a:ext cx="1121734" cy="723701"/>
              </a:xfrm>
              <a:custGeom>
                <a:rect b="b" l="l" r="r" t="t"/>
                <a:pathLst>
                  <a:path extrusionOk="0" h="240632" w="372979">
                    <a:moveTo>
                      <a:pt x="0" y="240632"/>
                    </a:moveTo>
                    <a:lnTo>
                      <a:pt x="204537" y="0"/>
                    </a:lnTo>
                    <a:lnTo>
                      <a:pt x="372979" y="120316"/>
                    </a:lnTo>
                    <a:lnTo>
                      <a:pt x="0" y="2406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0" name="Google Shape;150;p19"/>
              <p:cNvSpPr/>
              <p:nvPr/>
            </p:nvSpPr>
            <p:spPr>
              <a:xfrm>
                <a:off x="6683920" y="3191564"/>
                <a:ext cx="1628324" cy="4088904"/>
              </a:xfrm>
              <a:custGeom>
                <a:rect b="b" l="l" r="r" t="t"/>
                <a:pathLst>
                  <a:path extrusionOk="0" h="1359569" w="541421">
                    <a:moveTo>
                      <a:pt x="541421" y="12032"/>
                    </a:moveTo>
                    <a:lnTo>
                      <a:pt x="156410" y="1359569"/>
                    </a:lnTo>
                    <a:lnTo>
                      <a:pt x="0" y="0"/>
                    </a:lnTo>
                    <a:lnTo>
                      <a:pt x="541421" y="120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1" name="Google Shape;151;p19"/>
              <p:cNvSpPr/>
              <p:nvPr/>
            </p:nvSpPr>
            <p:spPr>
              <a:xfrm>
                <a:off x="4296520" y="1708483"/>
                <a:ext cx="1917805" cy="1917805"/>
              </a:xfrm>
              <a:custGeom>
                <a:rect b="b" l="l" r="r" t="t"/>
                <a:pathLst>
                  <a:path extrusionOk="0" h="637674" w="637674">
                    <a:moveTo>
                      <a:pt x="0" y="0"/>
                    </a:moveTo>
                    <a:lnTo>
                      <a:pt x="537445" y="16112"/>
                    </a:lnTo>
                    <a:lnTo>
                      <a:pt x="637674" y="637674"/>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2" name="Google Shape;152;p19"/>
              <p:cNvSpPr/>
              <p:nvPr/>
            </p:nvSpPr>
            <p:spPr>
              <a:xfrm>
                <a:off x="7479717" y="2106307"/>
                <a:ext cx="2207285" cy="1435441"/>
              </a:xfrm>
              <a:custGeom>
                <a:rect b="b" l="l" r="r" t="t"/>
                <a:pathLst>
                  <a:path extrusionOk="0" h="477287" w="733927">
                    <a:moveTo>
                      <a:pt x="196455" y="0"/>
                    </a:moveTo>
                    <a:lnTo>
                      <a:pt x="733927" y="477287"/>
                    </a:lnTo>
                    <a:lnTo>
                      <a:pt x="0" y="441192"/>
                    </a:lnTo>
                    <a:lnTo>
                      <a:pt x="19645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3" name="Google Shape;153;p19"/>
              <p:cNvSpPr/>
              <p:nvPr/>
            </p:nvSpPr>
            <p:spPr>
              <a:xfrm>
                <a:off x="5888120" y="1744657"/>
                <a:ext cx="2171099" cy="5548362"/>
              </a:xfrm>
              <a:custGeom>
                <a:rect b="b" l="l" r="r" t="t"/>
                <a:pathLst>
                  <a:path extrusionOk="0" h="1844842" w="721895">
                    <a:moveTo>
                      <a:pt x="0" y="0"/>
                    </a:moveTo>
                    <a:lnTo>
                      <a:pt x="176463" y="1844842"/>
                    </a:lnTo>
                    <a:lnTo>
                      <a:pt x="721895" y="112295"/>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54" name="Google Shape;154;p19"/>
            <p:cNvGrpSpPr/>
            <p:nvPr/>
          </p:nvGrpSpPr>
          <p:grpSpPr>
            <a:xfrm flipH="1" rot="-1526580">
              <a:off x="10286312" y="3877198"/>
              <a:ext cx="981208" cy="675948"/>
              <a:chOff x="3667032" y="1708483"/>
              <a:chExt cx="8106534" cy="5584536"/>
            </a:xfrm>
          </p:grpSpPr>
          <p:sp>
            <p:nvSpPr>
              <p:cNvPr id="155" name="Google Shape;155;p19"/>
              <p:cNvSpPr/>
              <p:nvPr/>
            </p:nvSpPr>
            <p:spPr>
              <a:xfrm>
                <a:off x="9698517" y="2576706"/>
                <a:ext cx="2075049" cy="1084691"/>
              </a:xfrm>
              <a:custGeom>
                <a:rect b="b" l="l" r="r" t="t"/>
                <a:pathLst>
                  <a:path extrusionOk="0" h="360662" w="689958">
                    <a:moveTo>
                      <a:pt x="689958" y="360662"/>
                    </a:moveTo>
                    <a:lnTo>
                      <a:pt x="288758" y="0"/>
                    </a:lnTo>
                    <a:lnTo>
                      <a:pt x="0" y="208668"/>
                    </a:lnTo>
                    <a:lnTo>
                      <a:pt x="689958" y="36066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6" name="Google Shape;156;p19"/>
              <p:cNvSpPr/>
              <p:nvPr/>
            </p:nvSpPr>
            <p:spPr>
              <a:xfrm>
                <a:off x="8589117" y="2576628"/>
                <a:ext cx="1990174" cy="976995"/>
              </a:xfrm>
              <a:custGeom>
                <a:rect b="b" l="l" r="r" t="t"/>
                <a:pathLst>
                  <a:path extrusionOk="0" h="324853" w="661737">
                    <a:moveTo>
                      <a:pt x="661737" y="0"/>
                    </a:moveTo>
                    <a:lnTo>
                      <a:pt x="360947" y="324853"/>
                    </a:lnTo>
                    <a:lnTo>
                      <a:pt x="0" y="36095"/>
                    </a:lnTo>
                    <a:lnTo>
                      <a:pt x="661737"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7" name="Google Shape;157;p19"/>
              <p:cNvSpPr/>
              <p:nvPr/>
            </p:nvSpPr>
            <p:spPr>
              <a:xfrm>
                <a:off x="3667032" y="1708483"/>
                <a:ext cx="1121734" cy="723701"/>
              </a:xfrm>
              <a:custGeom>
                <a:rect b="b" l="l" r="r" t="t"/>
                <a:pathLst>
                  <a:path extrusionOk="0" h="240632" w="372979">
                    <a:moveTo>
                      <a:pt x="0" y="240632"/>
                    </a:moveTo>
                    <a:lnTo>
                      <a:pt x="204537" y="0"/>
                    </a:lnTo>
                    <a:lnTo>
                      <a:pt x="372979" y="120316"/>
                    </a:lnTo>
                    <a:lnTo>
                      <a:pt x="0" y="2406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8" name="Google Shape;158;p19"/>
              <p:cNvSpPr/>
              <p:nvPr/>
            </p:nvSpPr>
            <p:spPr>
              <a:xfrm>
                <a:off x="6683920" y="3191564"/>
                <a:ext cx="1628324" cy="4088904"/>
              </a:xfrm>
              <a:custGeom>
                <a:rect b="b" l="l" r="r" t="t"/>
                <a:pathLst>
                  <a:path extrusionOk="0" h="1359569" w="541421">
                    <a:moveTo>
                      <a:pt x="541421" y="12032"/>
                    </a:moveTo>
                    <a:lnTo>
                      <a:pt x="156410" y="1359569"/>
                    </a:lnTo>
                    <a:lnTo>
                      <a:pt x="0" y="0"/>
                    </a:lnTo>
                    <a:lnTo>
                      <a:pt x="541421" y="120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59" name="Google Shape;159;p19"/>
              <p:cNvSpPr/>
              <p:nvPr/>
            </p:nvSpPr>
            <p:spPr>
              <a:xfrm>
                <a:off x="4296520" y="1708483"/>
                <a:ext cx="1917805" cy="1917805"/>
              </a:xfrm>
              <a:custGeom>
                <a:rect b="b" l="l" r="r" t="t"/>
                <a:pathLst>
                  <a:path extrusionOk="0" h="637674" w="637674">
                    <a:moveTo>
                      <a:pt x="0" y="0"/>
                    </a:moveTo>
                    <a:lnTo>
                      <a:pt x="537445" y="16112"/>
                    </a:lnTo>
                    <a:lnTo>
                      <a:pt x="637674" y="637674"/>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0" name="Google Shape;160;p19"/>
              <p:cNvSpPr/>
              <p:nvPr/>
            </p:nvSpPr>
            <p:spPr>
              <a:xfrm>
                <a:off x="7479717" y="2106307"/>
                <a:ext cx="2207285" cy="1435441"/>
              </a:xfrm>
              <a:custGeom>
                <a:rect b="b" l="l" r="r" t="t"/>
                <a:pathLst>
                  <a:path extrusionOk="0" h="477287" w="733927">
                    <a:moveTo>
                      <a:pt x="196455" y="0"/>
                    </a:moveTo>
                    <a:lnTo>
                      <a:pt x="733927" y="477287"/>
                    </a:lnTo>
                    <a:lnTo>
                      <a:pt x="0" y="441192"/>
                    </a:lnTo>
                    <a:lnTo>
                      <a:pt x="19645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1" name="Google Shape;161;p19"/>
              <p:cNvSpPr/>
              <p:nvPr/>
            </p:nvSpPr>
            <p:spPr>
              <a:xfrm>
                <a:off x="5888120" y="1744657"/>
                <a:ext cx="2171099" cy="5548362"/>
              </a:xfrm>
              <a:custGeom>
                <a:rect b="b" l="l" r="r" t="t"/>
                <a:pathLst>
                  <a:path extrusionOk="0" h="1844842" w="721895">
                    <a:moveTo>
                      <a:pt x="0" y="0"/>
                    </a:moveTo>
                    <a:lnTo>
                      <a:pt x="176463" y="1844842"/>
                    </a:lnTo>
                    <a:lnTo>
                      <a:pt x="721895" y="112295"/>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62" name="Google Shape;162;p19"/>
            <p:cNvGrpSpPr/>
            <p:nvPr/>
          </p:nvGrpSpPr>
          <p:grpSpPr>
            <a:xfrm flipH="1" rot="-1323293">
              <a:off x="10177445" y="1637754"/>
              <a:ext cx="1417094" cy="1605816"/>
              <a:chOff x="5365048" y="479821"/>
              <a:chExt cx="8037928" cy="9108383"/>
            </a:xfrm>
          </p:grpSpPr>
          <p:sp>
            <p:nvSpPr>
              <p:cNvPr id="163" name="Google Shape;163;p19"/>
              <p:cNvSpPr/>
              <p:nvPr/>
            </p:nvSpPr>
            <p:spPr>
              <a:xfrm>
                <a:off x="11674969" y="8268753"/>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4" name="Google Shape;164;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5" name="Google Shape;165;p19"/>
              <p:cNvSpPr/>
              <p:nvPr/>
            </p:nvSpPr>
            <p:spPr>
              <a:xfrm>
                <a:off x="5365048" y="5540922"/>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6" name="Google Shape;166;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7" name="Google Shape;167;p19"/>
              <p:cNvSpPr/>
              <p:nvPr/>
            </p:nvSpPr>
            <p:spPr>
              <a:xfrm>
                <a:off x="9871174" y="2566277"/>
                <a:ext cx="3531802" cy="3854154"/>
              </a:xfrm>
              <a:custGeom>
                <a:rect b="b" l="l" r="r" t="t"/>
                <a:pathLst>
                  <a:path extrusionOk="0" h="1341742" w="1229522">
                    <a:moveTo>
                      <a:pt x="1229522" y="0"/>
                    </a:moveTo>
                    <a:lnTo>
                      <a:pt x="0" y="594242"/>
                    </a:lnTo>
                    <a:lnTo>
                      <a:pt x="113780" y="1341742"/>
                    </a:lnTo>
                    <a:lnTo>
                      <a:pt x="122952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8" name="Google Shape;168;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69" name="Google Shape;169;p19"/>
              <p:cNvSpPr/>
              <p:nvPr/>
            </p:nvSpPr>
            <p:spPr>
              <a:xfrm>
                <a:off x="7708808" y="479821"/>
                <a:ext cx="2544532" cy="6475956"/>
              </a:xfrm>
              <a:custGeom>
                <a:rect b="b" l="l" r="r" t="t"/>
                <a:pathLst>
                  <a:path extrusionOk="0" h="2254467" w="885825">
                    <a:moveTo>
                      <a:pt x="0" y="997167"/>
                    </a:moveTo>
                    <a:lnTo>
                      <a:pt x="675879" y="0"/>
                    </a:lnTo>
                    <a:cubicBezTo>
                      <a:pt x="680641" y="723900"/>
                      <a:pt x="881063" y="1530567"/>
                      <a:pt x="885825" y="2254467"/>
                    </a:cubicBezTo>
                    <a:lnTo>
                      <a:pt x="0" y="997167"/>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70" name="Google Shape;170;p19"/>
            <p:cNvGrpSpPr/>
            <p:nvPr/>
          </p:nvGrpSpPr>
          <p:grpSpPr>
            <a:xfrm flipH="1" rot="-1324332">
              <a:off x="11853369" y="2424087"/>
              <a:ext cx="1073793" cy="1216795"/>
              <a:chOff x="5365048" y="479821"/>
              <a:chExt cx="8037928" cy="9108383"/>
            </a:xfrm>
          </p:grpSpPr>
          <p:sp>
            <p:nvSpPr>
              <p:cNvPr id="171" name="Google Shape;171;p19"/>
              <p:cNvSpPr/>
              <p:nvPr/>
            </p:nvSpPr>
            <p:spPr>
              <a:xfrm>
                <a:off x="11674969" y="8268753"/>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2" name="Google Shape;172;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3" name="Google Shape;173;p19"/>
              <p:cNvSpPr/>
              <p:nvPr/>
            </p:nvSpPr>
            <p:spPr>
              <a:xfrm>
                <a:off x="5365048" y="5540922"/>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4" name="Google Shape;174;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5" name="Google Shape;175;p19"/>
              <p:cNvSpPr/>
              <p:nvPr/>
            </p:nvSpPr>
            <p:spPr>
              <a:xfrm>
                <a:off x="9871174" y="2566277"/>
                <a:ext cx="3531802" cy="3854154"/>
              </a:xfrm>
              <a:custGeom>
                <a:rect b="b" l="l" r="r" t="t"/>
                <a:pathLst>
                  <a:path extrusionOk="0" h="1341742" w="1229522">
                    <a:moveTo>
                      <a:pt x="1229522" y="0"/>
                    </a:moveTo>
                    <a:lnTo>
                      <a:pt x="0" y="594242"/>
                    </a:lnTo>
                    <a:lnTo>
                      <a:pt x="113780" y="1341742"/>
                    </a:lnTo>
                    <a:lnTo>
                      <a:pt x="122952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6" name="Google Shape;176;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77" name="Google Shape;177;p19"/>
              <p:cNvSpPr/>
              <p:nvPr/>
            </p:nvSpPr>
            <p:spPr>
              <a:xfrm>
                <a:off x="7708808" y="479821"/>
                <a:ext cx="2544532" cy="6475956"/>
              </a:xfrm>
              <a:custGeom>
                <a:rect b="b" l="l" r="r" t="t"/>
                <a:pathLst>
                  <a:path extrusionOk="0" h="2254467" w="885825">
                    <a:moveTo>
                      <a:pt x="0" y="997167"/>
                    </a:moveTo>
                    <a:lnTo>
                      <a:pt x="675879" y="0"/>
                    </a:lnTo>
                    <a:cubicBezTo>
                      <a:pt x="680641" y="723900"/>
                      <a:pt x="881063" y="1530567"/>
                      <a:pt x="885825" y="2254467"/>
                    </a:cubicBezTo>
                    <a:lnTo>
                      <a:pt x="0" y="997167"/>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78" name="Google Shape;178;p19"/>
            <p:cNvGrpSpPr/>
            <p:nvPr/>
          </p:nvGrpSpPr>
          <p:grpSpPr>
            <a:xfrm flipH="1" rot="-556356">
              <a:off x="12949441" y="4848419"/>
              <a:ext cx="885455" cy="609984"/>
              <a:chOff x="3667032" y="1708483"/>
              <a:chExt cx="8106534" cy="5584536"/>
            </a:xfrm>
          </p:grpSpPr>
          <p:sp>
            <p:nvSpPr>
              <p:cNvPr id="179" name="Google Shape;179;p19"/>
              <p:cNvSpPr/>
              <p:nvPr/>
            </p:nvSpPr>
            <p:spPr>
              <a:xfrm>
                <a:off x="9698517" y="2576706"/>
                <a:ext cx="2075049" cy="1084691"/>
              </a:xfrm>
              <a:custGeom>
                <a:rect b="b" l="l" r="r" t="t"/>
                <a:pathLst>
                  <a:path extrusionOk="0" h="360662" w="689958">
                    <a:moveTo>
                      <a:pt x="689958" y="360662"/>
                    </a:moveTo>
                    <a:lnTo>
                      <a:pt x="288758" y="0"/>
                    </a:lnTo>
                    <a:lnTo>
                      <a:pt x="0" y="208668"/>
                    </a:lnTo>
                    <a:lnTo>
                      <a:pt x="689958" y="36066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0" name="Google Shape;180;p19"/>
              <p:cNvSpPr/>
              <p:nvPr/>
            </p:nvSpPr>
            <p:spPr>
              <a:xfrm>
                <a:off x="8589117" y="2576628"/>
                <a:ext cx="1990174" cy="976995"/>
              </a:xfrm>
              <a:custGeom>
                <a:rect b="b" l="l" r="r" t="t"/>
                <a:pathLst>
                  <a:path extrusionOk="0" h="324853" w="661737">
                    <a:moveTo>
                      <a:pt x="661737" y="0"/>
                    </a:moveTo>
                    <a:lnTo>
                      <a:pt x="360947" y="324853"/>
                    </a:lnTo>
                    <a:lnTo>
                      <a:pt x="0" y="36095"/>
                    </a:lnTo>
                    <a:lnTo>
                      <a:pt x="661737"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1" name="Google Shape;181;p19"/>
              <p:cNvSpPr/>
              <p:nvPr/>
            </p:nvSpPr>
            <p:spPr>
              <a:xfrm>
                <a:off x="3667032" y="1708483"/>
                <a:ext cx="1121734" cy="723701"/>
              </a:xfrm>
              <a:custGeom>
                <a:rect b="b" l="l" r="r" t="t"/>
                <a:pathLst>
                  <a:path extrusionOk="0" h="240632" w="372979">
                    <a:moveTo>
                      <a:pt x="0" y="240632"/>
                    </a:moveTo>
                    <a:lnTo>
                      <a:pt x="204537" y="0"/>
                    </a:lnTo>
                    <a:lnTo>
                      <a:pt x="372979" y="120316"/>
                    </a:lnTo>
                    <a:lnTo>
                      <a:pt x="0" y="2406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2" name="Google Shape;182;p19"/>
              <p:cNvSpPr/>
              <p:nvPr/>
            </p:nvSpPr>
            <p:spPr>
              <a:xfrm>
                <a:off x="6683920" y="3191564"/>
                <a:ext cx="1628324" cy="4088904"/>
              </a:xfrm>
              <a:custGeom>
                <a:rect b="b" l="l" r="r" t="t"/>
                <a:pathLst>
                  <a:path extrusionOk="0" h="1359569" w="541421">
                    <a:moveTo>
                      <a:pt x="541421" y="12032"/>
                    </a:moveTo>
                    <a:lnTo>
                      <a:pt x="156410" y="1359569"/>
                    </a:lnTo>
                    <a:lnTo>
                      <a:pt x="0" y="0"/>
                    </a:lnTo>
                    <a:lnTo>
                      <a:pt x="541421" y="120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3" name="Google Shape;183;p19"/>
              <p:cNvSpPr/>
              <p:nvPr/>
            </p:nvSpPr>
            <p:spPr>
              <a:xfrm>
                <a:off x="4296520" y="1708483"/>
                <a:ext cx="1917805" cy="1917805"/>
              </a:xfrm>
              <a:custGeom>
                <a:rect b="b" l="l" r="r" t="t"/>
                <a:pathLst>
                  <a:path extrusionOk="0" h="637674" w="637674">
                    <a:moveTo>
                      <a:pt x="0" y="0"/>
                    </a:moveTo>
                    <a:lnTo>
                      <a:pt x="537445" y="16112"/>
                    </a:lnTo>
                    <a:lnTo>
                      <a:pt x="637674" y="637674"/>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4" name="Google Shape;184;p19"/>
              <p:cNvSpPr/>
              <p:nvPr/>
            </p:nvSpPr>
            <p:spPr>
              <a:xfrm>
                <a:off x="7479717" y="2106307"/>
                <a:ext cx="2207285" cy="1435441"/>
              </a:xfrm>
              <a:custGeom>
                <a:rect b="b" l="l" r="r" t="t"/>
                <a:pathLst>
                  <a:path extrusionOk="0" h="477287" w="733927">
                    <a:moveTo>
                      <a:pt x="196455" y="0"/>
                    </a:moveTo>
                    <a:lnTo>
                      <a:pt x="733927" y="477287"/>
                    </a:lnTo>
                    <a:lnTo>
                      <a:pt x="0" y="441192"/>
                    </a:lnTo>
                    <a:lnTo>
                      <a:pt x="19645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5" name="Google Shape;185;p19"/>
              <p:cNvSpPr/>
              <p:nvPr/>
            </p:nvSpPr>
            <p:spPr>
              <a:xfrm>
                <a:off x="5888120" y="1744657"/>
                <a:ext cx="2171099" cy="5548362"/>
              </a:xfrm>
              <a:custGeom>
                <a:rect b="b" l="l" r="r" t="t"/>
                <a:pathLst>
                  <a:path extrusionOk="0" h="1844842" w="721895">
                    <a:moveTo>
                      <a:pt x="0" y="0"/>
                    </a:moveTo>
                    <a:lnTo>
                      <a:pt x="176463" y="1844842"/>
                    </a:lnTo>
                    <a:lnTo>
                      <a:pt x="721895" y="112295"/>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86" name="Google Shape;186;p19"/>
            <p:cNvGrpSpPr/>
            <p:nvPr/>
          </p:nvGrpSpPr>
          <p:grpSpPr>
            <a:xfrm flipH="1" rot="-555371">
              <a:off x="9097796" y="3250233"/>
              <a:ext cx="740856" cy="510371"/>
              <a:chOff x="3667032" y="1708483"/>
              <a:chExt cx="8106534" cy="5584536"/>
            </a:xfrm>
          </p:grpSpPr>
          <p:sp>
            <p:nvSpPr>
              <p:cNvPr id="187" name="Google Shape;187;p19"/>
              <p:cNvSpPr/>
              <p:nvPr/>
            </p:nvSpPr>
            <p:spPr>
              <a:xfrm>
                <a:off x="9698517" y="2576706"/>
                <a:ext cx="2075049" cy="1084691"/>
              </a:xfrm>
              <a:custGeom>
                <a:rect b="b" l="l" r="r" t="t"/>
                <a:pathLst>
                  <a:path extrusionOk="0" h="360662" w="689958">
                    <a:moveTo>
                      <a:pt x="689958" y="360662"/>
                    </a:moveTo>
                    <a:lnTo>
                      <a:pt x="288758" y="0"/>
                    </a:lnTo>
                    <a:lnTo>
                      <a:pt x="0" y="208668"/>
                    </a:lnTo>
                    <a:lnTo>
                      <a:pt x="689958" y="36066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8" name="Google Shape;188;p19"/>
              <p:cNvSpPr/>
              <p:nvPr/>
            </p:nvSpPr>
            <p:spPr>
              <a:xfrm>
                <a:off x="8589117" y="2576628"/>
                <a:ext cx="1990174" cy="976995"/>
              </a:xfrm>
              <a:custGeom>
                <a:rect b="b" l="l" r="r" t="t"/>
                <a:pathLst>
                  <a:path extrusionOk="0" h="324853" w="661737">
                    <a:moveTo>
                      <a:pt x="661737" y="0"/>
                    </a:moveTo>
                    <a:lnTo>
                      <a:pt x="360947" y="324853"/>
                    </a:lnTo>
                    <a:lnTo>
                      <a:pt x="0" y="36095"/>
                    </a:lnTo>
                    <a:lnTo>
                      <a:pt x="661737"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89" name="Google Shape;189;p19"/>
              <p:cNvSpPr/>
              <p:nvPr/>
            </p:nvSpPr>
            <p:spPr>
              <a:xfrm>
                <a:off x="3667032" y="1708483"/>
                <a:ext cx="1121734" cy="723701"/>
              </a:xfrm>
              <a:custGeom>
                <a:rect b="b" l="l" r="r" t="t"/>
                <a:pathLst>
                  <a:path extrusionOk="0" h="240632" w="372979">
                    <a:moveTo>
                      <a:pt x="0" y="240632"/>
                    </a:moveTo>
                    <a:lnTo>
                      <a:pt x="204537" y="0"/>
                    </a:lnTo>
                    <a:lnTo>
                      <a:pt x="372979" y="120316"/>
                    </a:lnTo>
                    <a:lnTo>
                      <a:pt x="0" y="2406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0" name="Google Shape;190;p19"/>
              <p:cNvSpPr/>
              <p:nvPr/>
            </p:nvSpPr>
            <p:spPr>
              <a:xfrm>
                <a:off x="6683920" y="3191564"/>
                <a:ext cx="1628324" cy="4088904"/>
              </a:xfrm>
              <a:custGeom>
                <a:rect b="b" l="l" r="r" t="t"/>
                <a:pathLst>
                  <a:path extrusionOk="0" h="1359569" w="541421">
                    <a:moveTo>
                      <a:pt x="541421" y="12032"/>
                    </a:moveTo>
                    <a:lnTo>
                      <a:pt x="156410" y="1359569"/>
                    </a:lnTo>
                    <a:lnTo>
                      <a:pt x="0" y="0"/>
                    </a:lnTo>
                    <a:lnTo>
                      <a:pt x="541421" y="120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1" name="Google Shape;191;p19"/>
              <p:cNvSpPr/>
              <p:nvPr/>
            </p:nvSpPr>
            <p:spPr>
              <a:xfrm>
                <a:off x="4296520" y="1708483"/>
                <a:ext cx="1917805" cy="1917805"/>
              </a:xfrm>
              <a:custGeom>
                <a:rect b="b" l="l" r="r" t="t"/>
                <a:pathLst>
                  <a:path extrusionOk="0" h="637674" w="637674">
                    <a:moveTo>
                      <a:pt x="0" y="0"/>
                    </a:moveTo>
                    <a:lnTo>
                      <a:pt x="537445" y="16112"/>
                    </a:lnTo>
                    <a:lnTo>
                      <a:pt x="637674" y="637674"/>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2" name="Google Shape;192;p19"/>
              <p:cNvSpPr/>
              <p:nvPr/>
            </p:nvSpPr>
            <p:spPr>
              <a:xfrm>
                <a:off x="7479717" y="2106307"/>
                <a:ext cx="2207285" cy="1435441"/>
              </a:xfrm>
              <a:custGeom>
                <a:rect b="b" l="l" r="r" t="t"/>
                <a:pathLst>
                  <a:path extrusionOk="0" h="477287" w="733927">
                    <a:moveTo>
                      <a:pt x="196455" y="0"/>
                    </a:moveTo>
                    <a:lnTo>
                      <a:pt x="733927" y="477287"/>
                    </a:lnTo>
                    <a:lnTo>
                      <a:pt x="0" y="441192"/>
                    </a:lnTo>
                    <a:lnTo>
                      <a:pt x="19645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3" name="Google Shape;193;p19"/>
              <p:cNvSpPr/>
              <p:nvPr/>
            </p:nvSpPr>
            <p:spPr>
              <a:xfrm>
                <a:off x="5888120" y="1744657"/>
                <a:ext cx="2171099" cy="5548362"/>
              </a:xfrm>
              <a:custGeom>
                <a:rect b="b" l="l" r="r" t="t"/>
                <a:pathLst>
                  <a:path extrusionOk="0" h="1844842" w="721895">
                    <a:moveTo>
                      <a:pt x="0" y="0"/>
                    </a:moveTo>
                    <a:lnTo>
                      <a:pt x="176463" y="1844842"/>
                    </a:lnTo>
                    <a:lnTo>
                      <a:pt x="721895" y="112295"/>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194" name="Google Shape;194;p19"/>
            <p:cNvGrpSpPr/>
            <p:nvPr/>
          </p:nvGrpSpPr>
          <p:grpSpPr>
            <a:xfrm flipH="1" rot="-1324797">
              <a:off x="12999775" y="1262549"/>
              <a:ext cx="1627258" cy="1843969"/>
              <a:chOff x="5365048" y="479821"/>
              <a:chExt cx="8037928" cy="9108383"/>
            </a:xfrm>
          </p:grpSpPr>
          <p:sp>
            <p:nvSpPr>
              <p:cNvPr id="195" name="Google Shape;195;p19"/>
              <p:cNvSpPr/>
              <p:nvPr/>
            </p:nvSpPr>
            <p:spPr>
              <a:xfrm>
                <a:off x="11674969" y="8268753"/>
                <a:ext cx="1052998" cy="1319451"/>
              </a:xfrm>
              <a:custGeom>
                <a:rect b="b" l="l" r="r" t="t"/>
                <a:pathLst>
                  <a:path extrusionOk="0" h="459339" w="366579">
                    <a:moveTo>
                      <a:pt x="0" y="0"/>
                    </a:moveTo>
                    <a:lnTo>
                      <a:pt x="366579" y="459339"/>
                    </a:lnTo>
                    <a:lnTo>
                      <a:pt x="266700" y="76200"/>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6" name="Google Shape;196;p19"/>
              <p:cNvSpPr/>
              <p:nvPr/>
            </p:nvSpPr>
            <p:spPr>
              <a:xfrm>
                <a:off x="9107326" y="6879846"/>
                <a:ext cx="3334464" cy="1614273"/>
              </a:xfrm>
              <a:custGeom>
                <a:rect b="b" l="l" r="r" t="t"/>
                <a:pathLst>
                  <a:path extrusionOk="0" h="561975" w="1160823">
                    <a:moveTo>
                      <a:pt x="1160823" y="561975"/>
                    </a:moveTo>
                    <a:lnTo>
                      <a:pt x="379773" y="0"/>
                    </a:lnTo>
                    <a:lnTo>
                      <a:pt x="0" y="367257"/>
                    </a:lnTo>
                    <a:lnTo>
                      <a:pt x="1160823" y="561975"/>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7" name="Google Shape;197;p19"/>
              <p:cNvSpPr/>
              <p:nvPr/>
            </p:nvSpPr>
            <p:spPr>
              <a:xfrm>
                <a:off x="5365048" y="5540922"/>
                <a:ext cx="1132937" cy="453013"/>
              </a:xfrm>
              <a:custGeom>
                <a:rect b="b" l="l" r="r" t="t"/>
                <a:pathLst>
                  <a:path extrusionOk="0" h="157707" w="394408">
                    <a:moveTo>
                      <a:pt x="275415" y="0"/>
                    </a:moveTo>
                    <a:lnTo>
                      <a:pt x="0" y="150097"/>
                    </a:lnTo>
                    <a:lnTo>
                      <a:pt x="394408" y="157707"/>
                    </a:lnTo>
                    <a:lnTo>
                      <a:pt x="27541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8" name="Google Shape;198;p19"/>
              <p:cNvSpPr/>
              <p:nvPr/>
            </p:nvSpPr>
            <p:spPr>
              <a:xfrm>
                <a:off x="6149698" y="5215816"/>
                <a:ext cx="1586913" cy="2374113"/>
              </a:xfrm>
              <a:custGeom>
                <a:rect b="b" l="l" r="r" t="t"/>
                <a:pathLst>
                  <a:path extrusionOk="0" h="826497" w="552450">
                    <a:moveTo>
                      <a:pt x="552450" y="0"/>
                    </a:moveTo>
                    <a:lnTo>
                      <a:pt x="0" y="114300"/>
                    </a:lnTo>
                    <a:lnTo>
                      <a:pt x="502647" y="826497"/>
                    </a:lnTo>
                    <a:lnTo>
                      <a:pt x="55245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199" name="Google Shape;199;p19"/>
              <p:cNvSpPr/>
              <p:nvPr/>
            </p:nvSpPr>
            <p:spPr>
              <a:xfrm>
                <a:off x="9871174" y="2566277"/>
                <a:ext cx="3531802" cy="3854154"/>
              </a:xfrm>
              <a:custGeom>
                <a:rect b="b" l="l" r="r" t="t"/>
                <a:pathLst>
                  <a:path extrusionOk="0" h="1341742" w="1229522">
                    <a:moveTo>
                      <a:pt x="1229522" y="0"/>
                    </a:moveTo>
                    <a:lnTo>
                      <a:pt x="0" y="594242"/>
                    </a:lnTo>
                    <a:lnTo>
                      <a:pt x="113780" y="1341742"/>
                    </a:lnTo>
                    <a:lnTo>
                      <a:pt x="1229522"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0" name="Google Shape;200;p19"/>
              <p:cNvSpPr/>
              <p:nvPr/>
            </p:nvSpPr>
            <p:spPr>
              <a:xfrm>
                <a:off x="7585440" y="3324702"/>
                <a:ext cx="2667935" cy="4627707"/>
              </a:xfrm>
              <a:custGeom>
                <a:rect b="b" l="l" r="r" t="t"/>
                <a:pathLst>
                  <a:path extrusionOk="0" h="1611038" w="928785">
                    <a:moveTo>
                      <a:pt x="528735" y="1611038"/>
                    </a:moveTo>
                    <a:lnTo>
                      <a:pt x="98" y="1482451"/>
                    </a:lnTo>
                    <a:cubicBezTo>
                      <a:pt x="-2504" y="992723"/>
                      <a:pt x="47963" y="489728"/>
                      <a:pt x="45361" y="0"/>
                    </a:cubicBezTo>
                    <a:lnTo>
                      <a:pt x="928785" y="1253851"/>
                    </a:lnTo>
                    <a:lnTo>
                      <a:pt x="528735" y="1611038"/>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1" name="Google Shape;201;p19"/>
              <p:cNvSpPr/>
              <p:nvPr/>
            </p:nvSpPr>
            <p:spPr>
              <a:xfrm>
                <a:off x="7708808" y="479821"/>
                <a:ext cx="2544532" cy="6475956"/>
              </a:xfrm>
              <a:custGeom>
                <a:rect b="b" l="l" r="r" t="t"/>
                <a:pathLst>
                  <a:path extrusionOk="0" h="2254467" w="885825">
                    <a:moveTo>
                      <a:pt x="0" y="997167"/>
                    </a:moveTo>
                    <a:lnTo>
                      <a:pt x="675879" y="0"/>
                    </a:lnTo>
                    <a:cubicBezTo>
                      <a:pt x="680641" y="723900"/>
                      <a:pt x="881063" y="1530567"/>
                      <a:pt x="885825" y="2254467"/>
                    </a:cubicBezTo>
                    <a:lnTo>
                      <a:pt x="0" y="997167"/>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nvGrpSpPr>
            <p:cNvPr id="202" name="Google Shape;202;p19"/>
            <p:cNvGrpSpPr/>
            <p:nvPr/>
          </p:nvGrpSpPr>
          <p:grpSpPr>
            <a:xfrm flipH="1" rot="-2237853">
              <a:off x="13519028" y="3604346"/>
              <a:ext cx="825430" cy="568633"/>
              <a:chOff x="3667032" y="1708483"/>
              <a:chExt cx="8106534" cy="5584536"/>
            </a:xfrm>
          </p:grpSpPr>
          <p:sp>
            <p:nvSpPr>
              <p:cNvPr id="203" name="Google Shape;203;p19"/>
              <p:cNvSpPr/>
              <p:nvPr/>
            </p:nvSpPr>
            <p:spPr>
              <a:xfrm>
                <a:off x="9698517" y="2576706"/>
                <a:ext cx="2075049" cy="1084691"/>
              </a:xfrm>
              <a:custGeom>
                <a:rect b="b" l="l" r="r" t="t"/>
                <a:pathLst>
                  <a:path extrusionOk="0" h="360662" w="689958">
                    <a:moveTo>
                      <a:pt x="689958" y="360662"/>
                    </a:moveTo>
                    <a:lnTo>
                      <a:pt x="288758" y="0"/>
                    </a:lnTo>
                    <a:lnTo>
                      <a:pt x="0" y="208668"/>
                    </a:lnTo>
                    <a:lnTo>
                      <a:pt x="689958" y="36066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4" name="Google Shape;204;p19"/>
              <p:cNvSpPr/>
              <p:nvPr/>
            </p:nvSpPr>
            <p:spPr>
              <a:xfrm>
                <a:off x="8589117" y="2576628"/>
                <a:ext cx="1990174" cy="976995"/>
              </a:xfrm>
              <a:custGeom>
                <a:rect b="b" l="l" r="r" t="t"/>
                <a:pathLst>
                  <a:path extrusionOk="0" h="324853" w="661737">
                    <a:moveTo>
                      <a:pt x="661737" y="0"/>
                    </a:moveTo>
                    <a:lnTo>
                      <a:pt x="360947" y="324853"/>
                    </a:lnTo>
                    <a:lnTo>
                      <a:pt x="0" y="36095"/>
                    </a:lnTo>
                    <a:lnTo>
                      <a:pt x="661737"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5" name="Google Shape;205;p19"/>
              <p:cNvSpPr/>
              <p:nvPr/>
            </p:nvSpPr>
            <p:spPr>
              <a:xfrm>
                <a:off x="3667032" y="1708483"/>
                <a:ext cx="1121734" cy="723701"/>
              </a:xfrm>
              <a:custGeom>
                <a:rect b="b" l="l" r="r" t="t"/>
                <a:pathLst>
                  <a:path extrusionOk="0" h="240632" w="372979">
                    <a:moveTo>
                      <a:pt x="0" y="240632"/>
                    </a:moveTo>
                    <a:lnTo>
                      <a:pt x="204537" y="0"/>
                    </a:lnTo>
                    <a:lnTo>
                      <a:pt x="372979" y="120316"/>
                    </a:lnTo>
                    <a:lnTo>
                      <a:pt x="0" y="2406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6" name="Google Shape;206;p19"/>
              <p:cNvSpPr/>
              <p:nvPr/>
            </p:nvSpPr>
            <p:spPr>
              <a:xfrm>
                <a:off x="6683920" y="3191564"/>
                <a:ext cx="1628324" cy="4088904"/>
              </a:xfrm>
              <a:custGeom>
                <a:rect b="b" l="l" r="r" t="t"/>
                <a:pathLst>
                  <a:path extrusionOk="0" h="1359569" w="541421">
                    <a:moveTo>
                      <a:pt x="541421" y="12032"/>
                    </a:moveTo>
                    <a:lnTo>
                      <a:pt x="156410" y="1359569"/>
                    </a:lnTo>
                    <a:lnTo>
                      <a:pt x="0" y="0"/>
                    </a:lnTo>
                    <a:lnTo>
                      <a:pt x="541421" y="12032"/>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7" name="Google Shape;207;p19"/>
              <p:cNvSpPr/>
              <p:nvPr/>
            </p:nvSpPr>
            <p:spPr>
              <a:xfrm>
                <a:off x="4296520" y="1708483"/>
                <a:ext cx="1917805" cy="1917805"/>
              </a:xfrm>
              <a:custGeom>
                <a:rect b="b" l="l" r="r" t="t"/>
                <a:pathLst>
                  <a:path extrusionOk="0" h="637674" w="637674">
                    <a:moveTo>
                      <a:pt x="0" y="0"/>
                    </a:moveTo>
                    <a:lnTo>
                      <a:pt x="537445" y="16112"/>
                    </a:lnTo>
                    <a:lnTo>
                      <a:pt x="637674" y="637674"/>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8" name="Google Shape;208;p19"/>
              <p:cNvSpPr/>
              <p:nvPr/>
            </p:nvSpPr>
            <p:spPr>
              <a:xfrm>
                <a:off x="7479717" y="2106307"/>
                <a:ext cx="2207285" cy="1435441"/>
              </a:xfrm>
              <a:custGeom>
                <a:rect b="b" l="l" r="r" t="t"/>
                <a:pathLst>
                  <a:path extrusionOk="0" h="477287" w="733927">
                    <a:moveTo>
                      <a:pt x="196455" y="0"/>
                    </a:moveTo>
                    <a:lnTo>
                      <a:pt x="733927" y="477287"/>
                    </a:lnTo>
                    <a:lnTo>
                      <a:pt x="0" y="441192"/>
                    </a:lnTo>
                    <a:lnTo>
                      <a:pt x="196455"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sp>
            <p:nvSpPr>
              <p:cNvPr id="209" name="Google Shape;209;p19"/>
              <p:cNvSpPr/>
              <p:nvPr/>
            </p:nvSpPr>
            <p:spPr>
              <a:xfrm>
                <a:off x="5888120" y="1744657"/>
                <a:ext cx="2171099" cy="5548362"/>
              </a:xfrm>
              <a:custGeom>
                <a:rect b="b" l="l" r="r" t="t"/>
                <a:pathLst>
                  <a:path extrusionOk="0" h="1844842" w="721895">
                    <a:moveTo>
                      <a:pt x="0" y="0"/>
                    </a:moveTo>
                    <a:lnTo>
                      <a:pt x="176463" y="1844842"/>
                    </a:lnTo>
                    <a:lnTo>
                      <a:pt x="721895" y="112295"/>
                    </a:lnTo>
                    <a:lnTo>
                      <a:pt x="0" y="0"/>
                    </a:lnTo>
                    <a:close/>
                  </a:path>
                </a:pathLst>
              </a:custGeom>
              <a:solidFill>
                <a:srgbClr val="6D9E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Arial"/>
                  <a:ea typeface="Arial"/>
                  <a:cs typeface="Arial"/>
                  <a:sym typeface="Arial"/>
                </a:endParaRPr>
              </a:p>
            </p:txBody>
          </p:sp>
        </p:grpSp>
      </p:grpSp>
      <p:grpSp>
        <p:nvGrpSpPr>
          <p:cNvPr id="210" name="Google Shape;210;p19"/>
          <p:cNvGrpSpPr/>
          <p:nvPr/>
        </p:nvGrpSpPr>
        <p:grpSpPr>
          <a:xfrm>
            <a:off x="4606046" y="4298216"/>
            <a:ext cx="2812512" cy="717172"/>
            <a:chOff x="3960971" y="2767117"/>
            <a:chExt cx="4267200" cy="1321489"/>
          </a:xfrm>
        </p:grpSpPr>
        <p:sp>
          <p:nvSpPr>
            <p:cNvPr id="211" name="Google Shape;211;p19"/>
            <p:cNvSpPr/>
            <p:nvPr/>
          </p:nvSpPr>
          <p:spPr>
            <a:xfrm>
              <a:off x="4049553" y="3359522"/>
              <a:ext cx="4086225" cy="657225"/>
            </a:xfrm>
            <a:custGeom>
              <a:rect b="b" l="l" r="r" t="t"/>
              <a:pathLst>
                <a:path extrusionOk="0" h="657225" w="4086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6D9EEB"/>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212" name="Google Shape;212;p19"/>
            <p:cNvSpPr/>
            <p:nvPr/>
          </p:nvSpPr>
          <p:spPr>
            <a:xfrm>
              <a:off x="3960971" y="3698081"/>
              <a:ext cx="4267200" cy="390525"/>
            </a:xfrm>
            <a:custGeom>
              <a:rect b="b" l="l" r="r" t="t"/>
              <a:pathLst>
                <a:path extrusionOk="0" h="390525" w="4267200">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rgbClr val="6D9EEB"/>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213" name="Google Shape;213;p19"/>
            <p:cNvSpPr/>
            <p:nvPr/>
          </p:nvSpPr>
          <p:spPr>
            <a:xfrm>
              <a:off x="6068849" y="2857621"/>
              <a:ext cx="1809750" cy="857250"/>
            </a:xfrm>
            <a:custGeom>
              <a:rect b="b" l="l" r="r" t="t"/>
              <a:pathLst>
                <a:path extrusionOk="0" h="857250" w="18097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6D9EEB"/>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214" name="Google Shape;214;p19"/>
            <p:cNvSpPr/>
            <p:nvPr/>
          </p:nvSpPr>
          <p:spPr>
            <a:xfrm>
              <a:off x="4297199" y="2767117"/>
              <a:ext cx="1809750" cy="942975"/>
            </a:xfrm>
            <a:custGeom>
              <a:rect b="b" l="l" r="r" t="t"/>
              <a:pathLst>
                <a:path extrusionOk="0" h="942975" w="1809750">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6D9EEB"/>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4"/>
            </a:gs>
          </a:gsLst>
          <a:lin ang="5400700" scaled="0"/>
        </a:gradFill>
      </p:bgPr>
    </p:bg>
    <p:spTree>
      <p:nvGrpSpPr>
        <p:cNvPr id="218" name="Shape 218"/>
        <p:cNvGrpSpPr/>
        <p:nvPr/>
      </p:nvGrpSpPr>
      <p:grpSpPr>
        <a:xfrm>
          <a:off x="0" y="0"/>
          <a:ext cx="0" cy="0"/>
          <a:chOff x="0" y="0"/>
          <a:chExt cx="0" cy="0"/>
        </a:xfrm>
      </p:grpSpPr>
      <p:sp>
        <p:nvSpPr>
          <p:cNvPr id="219" name="Google Shape;219;p20"/>
          <p:cNvSpPr txBox="1"/>
          <p:nvPr/>
        </p:nvSpPr>
        <p:spPr>
          <a:xfrm>
            <a:off x="3138000" y="2618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Kaushan Script"/>
                <a:ea typeface="Kaushan Script"/>
                <a:cs typeface="Kaushan Script"/>
                <a:sym typeface="Kaushan Script"/>
              </a:rPr>
              <a:t>Introduction</a:t>
            </a:r>
            <a:endParaRPr b="1" sz="3100">
              <a:latin typeface="Kaushan Script"/>
              <a:ea typeface="Kaushan Script"/>
              <a:cs typeface="Kaushan Script"/>
              <a:sym typeface="Kaushan Script"/>
            </a:endParaRPr>
          </a:p>
        </p:txBody>
      </p:sp>
      <p:sp>
        <p:nvSpPr>
          <p:cNvPr id="220" name="Google Shape;220;p20"/>
          <p:cNvSpPr txBox="1"/>
          <p:nvPr/>
        </p:nvSpPr>
        <p:spPr>
          <a:xfrm>
            <a:off x="953875" y="933575"/>
            <a:ext cx="7229100" cy="4112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lt1"/>
              </a:buClr>
              <a:buSzPts val="1600"/>
              <a:buFont typeface="Oswald"/>
              <a:buChar char="●"/>
            </a:pPr>
            <a:r>
              <a:rPr lang="en" sz="1600">
                <a:solidFill>
                  <a:schemeClr val="lt1"/>
                </a:solidFill>
                <a:latin typeface="Oswald"/>
                <a:ea typeface="Oswald"/>
                <a:cs typeface="Oswald"/>
                <a:sym typeface="Oswald"/>
              </a:rPr>
              <a:t>With the development technologies in the areas of augmented reality and devices that we use in our daily life, these devices are becoming compact in the form of Bluetooth or wireless technologies.</a:t>
            </a:r>
            <a:endParaRPr sz="1600">
              <a:solidFill>
                <a:schemeClr val="lt1"/>
              </a:solidFill>
              <a:latin typeface="Oswald"/>
              <a:ea typeface="Oswald"/>
              <a:cs typeface="Oswald"/>
              <a:sym typeface="Oswald"/>
            </a:endParaRPr>
          </a:p>
          <a:p>
            <a:pPr indent="-330200" lvl="0" marL="457200" rtl="0" algn="l">
              <a:lnSpc>
                <a:spcPct val="115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This paper proposes an AI virtual mouse system that makes use of the hand gestures and hand tip detection for performing mouse functions in the computer using computer vision.</a:t>
            </a:r>
            <a:endParaRPr sz="1600">
              <a:solidFill>
                <a:schemeClr val="lt1"/>
              </a:solidFill>
              <a:latin typeface="Oswald"/>
              <a:ea typeface="Oswald"/>
              <a:cs typeface="Oswald"/>
              <a:sym typeface="Oswald"/>
            </a:endParaRPr>
          </a:p>
          <a:p>
            <a:pPr indent="-330200" lvl="0" marL="457200" rtl="0" algn="l">
              <a:lnSpc>
                <a:spcPct val="115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The main objective of the proposed system is to perform computer mouse cursor functions and scroll function using a web camera or a built-in camera in the computer instead of using a traditional mouse device.</a:t>
            </a:r>
            <a:endParaRPr sz="1600">
              <a:solidFill>
                <a:schemeClr val="lt1"/>
              </a:solidFill>
              <a:latin typeface="Oswald"/>
              <a:ea typeface="Oswald"/>
              <a:cs typeface="Oswald"/>
              <a:sym typeface="Oswald"/>
            </a:endParaRPr>
          </a:p>
          <a:p>
            <a:pPr indent="-330200" lvl="0" marL="457200" rtl="0" algn="l">
              <a:lnSpc>
                <a:spcPct val="115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Hand gesture and hand tip detection by using computer vision is used as a HCI with the computer.</a:t>
            </a:r>
            <a:endParaRPr sz="1600">
              <a:solidFill>
                <a:schemeClr val="lt1"/>
              </a:solidFill>
              <a:latin typeface="Oswald"/>
              <a:ea typeface="Oswald"/>
              <a:cs typeface="Oswald"/>
              <a:sym typeface="Oswald"/>
            </a:endParaRPr>
          </a:p>
          <a:p>
            <a:pPr indent="-330200" lvl="0" marL="457200" rtl="0" algn="l">
              <a:lnSpc>
                <a:spcPct val="115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With the use of the AI virtual mouse system, we can track the fingertip of the hand gesture by using a built-in camera or web camera and perform the mouse cursor operations and scrolling function and also move the cursor with it.</a:t>
            </a:r>
            <a:endParaRPr sz="1600">
              <a:solidFill>
                <a:schemeClr val="lt1"/>
              </a:solidFill>
              <a:latin typeface="Oswald"/>
              <a:ea typeface="Oswald"/>
              <a:cs typeface="Oswald"/>
              <a:sym typeface="Oswald"/>
            </a:endParaRPr>
          </a:p>
        </p:txBody>
      </p:sp>
      <p:pic>
        <p:nvPicPr>
          <p:cNvPr id="221" name="Google Shape;221;p20"/>
          <p:cNvPicPr preferRelativeResize="0"/>
          <p:nvPr/>
        </p:nvPicPr>
        <p:blipFill>
          <a:blip r:embed="rId3">
            <a:alphaModFix/>
          </a:blip>
          <a:stretch>
            <a:fillRect/>
          </a:stretch>
        </p:blipFill>
        <p:spPr>
          <a:xfrm>
            <a:off x="153650" y="77238"/>
            <a:ext cx="800225" cy="80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25" name="Shape 225"/>
        <p:cNvGrpSpPr/>
        <p:nvPr/>
      </p:nvGrpSpPr>
      <p:grpSpPr>
        <a:xfrm>
          <a:off x="0" y="0"/>
          <a:ext cx="0" cy="0"/>
          <a:chOff x="0" y="0"/>
          <a:chExt cx="0" cy="0"/>
        </a:xfrm>
      </p:grpSpPr>
      <p:sp>
        <p:nvSpPr>
          <p:cNvPr id="226" name="Google Shape;226;p21"/>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
        <p:nvSpPr>
          <p:cNvPr id="227" name="Google Shape;227;p21"/>
          <p:cNvSpPr txBox="1"/>
          <p:nvPr/>
        </p:nvSpPr>
        <p:spPr>
          <a:xfrm>
            <a:off x="1309275" y="196400"/>
            <a:ext cx="5592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latin typeface="Kaushan Script"/>
                <a:ea typeface="Kaushan Script"/>
                <a:cs typeface="Kaushan Script"/>
                <a:sym typeface="Kaushan Script"/>
              </a:rPr>
              <a:t>Existing Work Limitation</a:t>
            </a:r>
            <a:endParaRPr sz="5000">
              <a:latin typeface="Kaushan Script"/>
              <a:ea typeface="Kaushan Script"/>
              <a:cs typeface="Kaushan Script"/>
              <a:sym typeface="Kaushan Script"/>
            </a:endParaRPr>
          </a:p>
        </p:txBody>
      </p:sp>
      <p:sp>
        <p:nvSpPr>
          <p:cNvPr id="228" name="Google Shape;228;p21"/>
          <p:cNvSpPr txBox="1"/>
          <p:nvPr/>
        </p:nvSpPr>
        <p:spPr>
          <a:xfrm>
            <a:off x="1131575" y="1145600"/>
            <a:ext cx="70419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swald"/>
                <a:ea typeface="Oswald"/>
                <a:cs typeface="Oswald"/>
                <a:sym typeface="Oswald"/>
              </a:rPr>
              <a:t>In earlier models , the user had to wear special </a:t>
            </a:r>
            <a:r>
              <a:rPr lang="en" sz="2100">
                <a:solidFill>
                  <a:schemeClr val="lt1"/>
                </a:solidFill>
                <a:latin typeface="Oswald"/>
                <a:ea typeface="Oswald"/>
                <a:cs typeface="Oswald"/>
                <a:sym typeface="Oswald"/>
              </a:rPr>
              <a:t>gloves</a:t>
            </a:r>
            <a:r>
              <a:rPr lang="en" sz="2100">
                <a:solidFill>
                  <a:schemeClr val="lt1"/>
                </a:solidFill>
                <a:latin typeface="Oswald"/>
                <a:ea typeface="Oswald"/>
                <a:cs typeface="Oswald"/>
                <a:sym typeface="Oswald"/>
              </a:rPr>
              <a:t> in which fingers and palm were </a:t>
            </a:r>
            <a:r>
              <a:rPr lang="en" sz="2100">
                <a:solidFill>
                  <a:schemeClr val="lt1"/>
                </a:solidFill>
                <a:latin typeface="Oswald"/>
                <a:ea typeface="Oswald"/>
                <a:cs typeface="Oswald"/>
                <a:sym typeface="Oswald"/>
              </a:rPr>
              <a:t>differentiated</a:t>
            </a:r>
            <a:r>
              <a:rPr lang="en" sz="2100">
                <a:solidFill>
                  <a:schemeClr val="lt1"/>
                </a:solidFill>
                <a:latin typeface="Oswald"/>
                <a:ea typeface="Oswald"/>
                <a:cs typeface="Oswald"/>
                <a:sym typeface="Oswald"/>
              </a:rPr>
              <a:t> using different colors which made it easy for the program to understand the gestures.In </a:t>
            </a:r>
            <a:r>
              <a:rPr lang="en" sz="2100">
                <a:solidFill>
                  <a:schemeClr val="lt1"/>
                </a:solidFill>
                <a:latin typeface="Oswald"/>
                <a:ea typeface="Oswald"/>
                <a:cs typeface="Oswald"/>
                <a:sym typeface="Oswald"/>
              </a:rPr>
              <a:t>contrary</a:t>
            </a:r>
            <a:r>
              <a:rPr lang="en" sz="2100">
                <a:solidFill>
                  <a:schemeClr val="lt1"/>
                </a:solidFill>
                <a:latin typeface="Oswald"/>
                <a:ea typeface="Oswald"/>
                <a:cs typeface="Oswald"/>
                <a:sym typeface="Oswald"/>
              </a:rPr>
              <a:t> to this our model does not require any special gloves to understand the gestures.It can </a:t>
            </a:r>
            <a:r>
              <a:rPr lang="en" sz="2100">
                <a:solidFill>
                  <a:schemeClr val="lt1"/>
                </a:solidFill>
                <a:latin typeface="Oswald"/>
                <a:ea typeface="Oswald"/>
                <a:cs typeface="Oswald"/>
                <a:sym typeface="Oswald"/>
              </a:rPr>
              <a:t>differentiate</a:t>
            </a:r>
            <a:r>
              <a:rPr lang="en" sz="2100">
                <a:solidFill>
                  <a:schemeClr val="lt1"/>
                </a:solidFill>
                <a:latin typeface="Oswald"/>
                <a:ea typeface="Oswald"/>
                <a:cs typeface="Oswald"/>
                <a:sym typeface="Oswald"/>
              </a:rPr>
              <a:t> between the fingers and palm on its own.</a:t>
            </a:r>
            <a:endParaRPr sz="2100">
              <a:solidFill>
                <a:schemeClr val="lt1"/>
              </a:solidFill>
              <a:latin typeface="Oswald"/>
              <a:ea typeface="Oswald"/>
              <a:cs typeface="Oswald"/>
              <a:sym typeface="Oswald"/>
            </a:endParaRPr>
          </a:p>
          <a:p>
            <a:pPr indent="0" lvl="0" marL="0" rtl="0" algn="l">
              <a:spcBef>
                <a:spcPts val="0"/>
              </a:spcBef>
              <a:spcAft>
                <a:spcPts val="0"/>
              </a:spcAft>
              <a:buNone/>
            </a:pPr>
            <a:r>
              <a:t/>
            </a:r>
            <a:endParaRPr sz="2100">
              <a:latin typeface="Source Code Pro"/>
              <a:ea typeface="Source Code Pro"/>
              <a:cs typeface="Source Code Pro"/>
              <a:sym typeface="Source Code Pro"/>
            </a:endParaRPr>
          </a:p>
          <a:p>
            <a:pPr indent="0" lvl="0" marL="0" rtl="0" algn="l">
              <a:spcBef>
                <a:spcPts val="0"/>
              </a:spcBef>
              <a:spcAft>
                <a:spcPts val="0"/>
              </a:spcAft>
              <a:buNone/>
            </a:pPr>
            <a:r>
              <a:rPr lang="en" sz="2100">
                <a:solidFill>
                  <a:schemeClr val="lt1"/>
                </a:solidFill>
                <a:latin typeface="Oswald"/>
                <a:ea typeface="Oswald"/>
                <a:cs typeface="Oswald"/>
                <a:sym typeface="Oswald"/>
              </a:rPr>
              <a:t>Our virtual mouse has achieved 70% accuracy and we are trying to reach 95% accuracy in future.</a:t>
            </a:r>
            <a:endParaRPr sz="2100">
              <a:solidFill>
                <a:schemeClr val="lt1"/>
              </a:solidFill>
              <a:latin typeface="Oswald"/>
              <a:ea typeface="Oswald"/>
              <a:cs typeface="Oswald"/>
              <a:sym typeface="Oswald"/>
            </a:endParaRPr>
          </a:p>
          <a:p>
            <a:pPr indent="0" lvl="0" marL="0" rtl="0" algn="l">
              <a:spcBef>
                <a:spcPts val="0"/>
              </a:spcBef>
              <a:spcAft>
                <a:spcPts val="0"/>
              </a:spcAft>
              <a:buNone/>
            </a:pPr>
            <a:r>
              <a:t/>
            </a:r>
            <a:endParaRPr sz="1700">
              <a:solidFill>
                <a:schemeClr val="lt1"/>
              </a:solidFill>
              <a:latin typeface="Oswald"/>
              <a:ea typeface="Oswald"/>
              <a:cs typeface="Oswald"/>
              <a:sym typeface="Oswald"/>
            </a:endParaRPr>
          </a:p>
        </p:txBody>
      </p:sp>
      <p:pic>
        <p:nvPicPr>
          <p:cNvPr id="229" name="Google Shape;229;p21"/>
          <p:cNvPicPr preferRelativeResize="0"/>
          <p:nvPr/>
        </p:nvPicPr>
        <p:blipFill>
          <a:blip r:embed="rId3">
            <a:alphaModFix/>
          </a:blip>
          <a:stretch>
            <a:fillRect/>
          </a:stretch>
        </p:blipFill>
        <p:spPr>
          <a:xfrm>
            <a:off x="403075" y="196398"/>
            <a:ext cx="728488" cy="63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33" name="Shape 233"/>
        <p:cNvGrpSpPr/>
        <p:nvPr/>
      </p:nvGrpSpPr>
      <p:grpSpPr>
        <a:xfrm>
          <a:off x="0" y="0"/>
          <a:ext cx="0" cy="0"/>
          <a:chOff x="0" y="0"/>
          <a:chExt cx="0" cy="0"/>
        </a:xfrm>
      </p:grpSpPr>
      <p:sp>
        <p:nvSpPr>
          <p:cNvPr id="234" name="Google Shape;234;p22"/>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
        <p:nvSpPr>
          <p:cNvPr id="235" name="Google Shape;235;p22"/>
          <p:cNvSpPr txBox="1"/>
          <p:nvPr/>
        </p:nvSpPr>
        <p:spPr>
          <a:xfrm>
            <a:off x="1775850" y="551775"/>
            <a:ext cx="5592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Kaushan Script"/>
                <a:ea typeface="Kaushan Script"/>
                <a:cs typeface="Kaushan Script"/>
                <a:sym typeface="Kaushan Script"/>
              </a:rPr>
              <a:t>Proposed Work &amp; Methodology</a:t>
            </a:r>
            <a:endParaRPr sz="3200">
              <a:latin typeface="Kaushan Script"/>
              <a:ea typeface="Kaushan Script"/>
              <a:cs typeface="Kaushan Script"/>
              <a:sym typeface="Kaushan Script"/>
            </a:endParaRPr>
          </a:p>
        </p:txBody>
      </p:sp>
      <p:sp>
        <p:nvSpPr>
          <p:cNvPr id="236" name="Google Shape;236;p22"/>
          <p:cNvSpPr txBox="1"/>
          <p:nvPr/>
        </p:nvSpPr>
        <p:spPr>
          <a:xfrm>
            <a:off x="1554500" y="1229750"/>
            <a:ext cx="5919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swald"/>
                <a:ea typeface="Oswald"/>
                <a:cs typeface="Oswald"/>
                <a:sym typeface="Oswald"/>
              </a:rPr>
              <a:t>The main objective of the proposed AI virtual mouse system is to develop an alternative to the regular and traditional mouse system to perform and control the mouse functions, and this can be achieved with the help of a web camera that captures the hand gestures and hand tip and then processes these frames to perform the particular mouse function such as left click, right click, and scrolling function.</a:t>
            </a:r>
            <a:endParaRPr sz="2400">
              <a:solidFill>
                <a:schemeClr val="lt1"/>
              </a:solidFill>
              <a:latin typeface="Oswald"/>
              <a:ea typeface="Oswald"/>
              <a:cs typeface="Oswald"/>
              <a:sym typeface="Oswald"/>
            </a:endParaRPr>
          </a:p>
        </p:txBody>
      </p:sp>
      <p:pic>
        <p:nvPicPr>
          <p:cNvPr id="237" name="Google Shape;237;p22"/>
          <p:cNvPicPr preferRelativeResize="0"/>
          <p:nvPr/>
        </p:nvPicPr>
        <p:blipFill>
          <a:blip r:embed="rId3">
            <a:alphaModFix/>
          </a:blip>
          <a:stretch>
            <a:fillRect/>
          </a:stretch>
        </p:blipFill>
        <p:spPr>
          <a:xfrm>
            <a:off x="839299" y="551775"/>
            <a:ext cx="715191" cy="63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
        <p:nvSpPr>
          <p:cNvPr id="243" name="Google Shape;243;p23"/>
          <p:cNvSpPr txBox="1"/>
          <p:nvPr/>
        </p:nvSpPr>
        <p:spPr>
          <a:xfrm>
            <a:off x="1899550" y="444225"/>
            <a:ext cx="559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latin typeface="Kaushan Script"/>
                <a:ea typeface="Kaushan Script"/>
                <a:cs typeface="Kaushan Script"/>
                <a:sym typeface="Kaushan Script"/>
              </a:rPr>
              <a:t>Novelty</a:t>
            </a:r>
            <a:endParaRPr sz="5700">
              <a:latin typeface="Kaushan Script"/>
              <a:ea typeface="Kaushan Script"/>
              <a:cs typeface="Kaushan Script"/>
              <a:sym typeface="Kaushan Script"/>
            </a:endParaRPr>
          </a:p>
        </p:txBody>
      </p:sp>
      <p:sp>
        <p:nvSpPr>
          <p:cNvPr id="244" name="Google Shape;244;p23"/>
          <p:cNvSpPr txBox="1"/>
          <p:nvPr/>
        </p:nvSpPr>
        <p:spPr>
          <a:xfrm>
            <a:off x="1233250" y="1183125"/>
            <a:ext cx="69249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swald"/>
                <a:ea typeface="Oswald"/>
                <a:cs typeface="Oswald"/>
                <a:sym typeface="Oswald"/>
              </a:rPr>
              <a:t>In earlier models , the user had to wear special gloves in which fingers and palm were differentiated using different colors which made it easy for the program to understand the gestures.In contrary to this our model does not require any special gloves to understand the gestures.It can differentiate between the fingers and palm on its own.</a:t>
            </a:r>
            <a:endParaRPr sz="2100">
              <a:solidFill>
                <a:schemeClr val="lt1"/>
              </a:solidFill>
              <a:latin typeface="Oswald"/>
              <a:ea typeface="Oswald"/>
              <a:cs typeface="Oswald"/>
              <a:sym typeface="Oswald"/>
            </a:endParaRPr>
          </a:p>
          <a:p>
            <a:pPr indent="0" lvl="0" marL="0" rtl="0" algn="l">
              <a:spcBef>
                <a:spcPts val="0"/>
              </a:spcBef>
              <a:spcAft>
                <a:spcPts val="0"/>
              </a:spcAft>
              <a:buNone/>
            </a:pPr>
            <a:r>
              <a:rPr lang="en" sz="2100">
                <a:solidFill>
                  <a:schemeClr val="lt1"/>
                </a:solidFill>
                <a:latin typeface="Oswald"/>
                <a:ea typeface="Oswald"/>
                <a:cs typeface="Oswald"/>
                <a:sym typeface="Oswald"/>
              </a:rPr>
              <a:t>The novelty of the proposed model is that it can perform most of the mouse functions such as left click and mouse cursor movement using </a:t>
            </a:r>
            <a:r>
              <a:rPr lang="en" sz="2100">
                <a:solidFill>
                  <a:schemeClr val="lt1"/>
                </a:solidFill>
                <a:latin typeface="Oswald"/>
                <a:ea typeface="Oswald"/>
                <a:cs typeface="Oswald"/>
                <a:sym typeface="Oswald"/>
              </a:rPr>
              <a:t>fingertip</a:t>
            </a:r>
            <a:r>
              <a:rPr lang="en" sz="2100">
                <a:solidFill>
                  <a:schemeClr val="lt1"/>
                </a:solidFill>
                <a:latin typeface="Oswald"/>
                <a:ea typeface="Oswald"/>
                <a:cs typeface="Oswald"/>
                <a:sym typeface="Oswald"/>
              </a:rPr>
              <a:t> detection, and also, the model is helpful in controlling the PC like a physical mouse but in the virtual mode.</a:t>
            </a:r>
            <a:endParaRPr sz="2100">
              <a:solidFill>
                <a:schemeClr val="lt1"/>
              </a:solidFill>
              <a:latin typeface="Oswald"/>
              <a:ea typeface="Oswald"/>
              <a:cs typeface="Oswald"/>
              <a:sym typeface="Oswald"/>
            </a:endParaRPr>
          </a:p>
          <a:p>
            <a:pPr indent="0" lvl="0" marL="0" rtl="0" algn="l">
              <a:spcBef>
                <a:spcPts val="0"/>
              </a:spcBef>
              <a:spcAft>
                <a:spcPts val="0"/>
              </a:spcAft>
              <a:buNone/>
            </a:pPr>
            <a:r>
              <a:t/>
            </a:r>
            <a:endParaRPr sz="2100">
              <a:solidFill>
                <a:schemeClr val="lt1"/>
              </a:solidFill>
              <a:latin typeface="Oswald"/>
              <a:ea typeface="Oswald"/>
              <a:cs typeface="Oswald"/>
              <a:sym typeface="Oswald"/>
            </a:endParaRPr>
          </a:p>
        </p:txBody>
      </p:sp>
      <p:pic>
        <p:nvPicPr>
          <p:cNvPr id="245" name="Google Shape;245;p23"/>
          <p:cNvPicPr preferRelativeResize="0"/>
          <p:nvPr/>
        </p:nvPicPr>
        <p:blipFill>
          <a:blip r:embed="rId3">
            <a:alphaModFix/>
          </a:blip>
          <a:stretch>
            <a:fillRect/>
          </a:stretch>
        </p:blipFill>
        <p:spPr>
          <a:xfrm>
            <a:off x="874300" y="444225"/>
            <a:ext cx="738900" cy="73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49" name="Shape 249"/>
        <p:cNvGrpSpPr/>
        <p:nvPr/>
      </p:nvGrpSpPr>
      <p:grpSpPr>
        <a:xfrm>
          <a:off x="0" y="0"/>
          <a:ext cx="0" cy="0"/>
          <a:chOff x="0" y="0"/>
          <a:chExt cx="0" cy="0"/>
        </a:xfrm>
      </p:grpSpPr>
      <p:sp>
        <p:nvSpPr>
          <p:cNvPr id="250" name="Google Shape;250;p24"/>
          <p:cNvSpPr txBox="1"/>
          <p:nvPr>
            <p:ph idx="12" type="sldNum"/>
          </p:nvPr>
        </p:nvSpPr>
        <p:spPr>
          <a:xfrm>
            <a:off x="84805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Source Code Pro"/>
                <a:ea typeface="Source Code Pro"/>
                <a:cs typeface="Source Code Pro"/>
                <a:sym typeface="Source Code Pro"/>
              </a:rPr>
              <a:t>‹#›</a:t>
            </a:fld>
            <a:endParaRPr>
              <a:solidFill>
                <a:schemeClr val="dk2"/>
              </a:solidFill>
              <a:latin typeface="Source Code Pro"/>
              <a:ea typeface="Source Code Pro"/>
              <a:cs typeface="Source Code Pro"/>
              <a:sym typeface="Source Code Pro"/>
            </a:endParaRPr>
          </a:p>
        </p:txBody>
      </p:sp>
      <p:sp>
        <p:nvSpPr>
          <p:cNvPr id="251" name="Google Shape;251;p24"/>
          <p:cNvSpPr txBox="1"/>
          <p:nvPr/>
        </p:nvSpPr>
        <p:spPr>
          <a:xfrm>
            <a:off x="1309275" y="196400"/>
            <a:ext cx="5592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latin typeface="Kaushan Script"/>
                <a:ea typeface="Kaushan Script"/>
                <a:cs typeface="Kaushan Script"/>
                <a:sym typeface="Kaushan Script"/>
              </a:rPr>
              <a:t>Real time usage</a:t>
            </a:r>
            <a:endParaRPr sz="5000">
              <a:latin typeface="Kaushan Script"/>
              <a:ea typeface="Kaushan Script"/>
              <a:cs typeface="Kaushan Script"/>
              <a:sym typeface="Kaushan Script"/>
            </a:endParaRPr>
          </a:p>
        </p:txBody>
      </p:sp>
      <p:sp>
        <p:nvSpPr>
          <p:cNvPr id="252" name="Google Shape;252;p24"/>
          <p:cNvSpPr txBox="1"/>
          <p:nvPr/>
        </p:nvSpPr>
        <p:spPr>
          <a:xfrm>
            <a:off x="1164825" y="467600"/>
            <a:ext cx="6636000" cy="481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700">
              <a:solidFill>
                <a:schemeClr val="lt1"/>
              </a:solidFill>
              <a:latin typeface="Oswald"/>
              <a:ea typeface="Oswald"/>
              <a:cs typeface="Oswald"/>
              <a:sym typeface="Oswald"/>
            </a:endParaRPr>
          </a:p>
          <a:p>
            <a:pPr indent="-336550" lvl="0" marL="457200" rtl="0" algn="l">
              <a:lnSpc>
                <a:spcPct val="115000"/>
              </a:lnSpc>
              <a:spcBef>
                <a:spcPts val="1200"/>
              </a:spcBef>
              <a:spcAft>
                <a:spcPts val="0"/>
              </a:spcAft>
              <a:buClr>
                <a:schemeClr val="lt1"/>
              </a:buClr>
              <a:buSzPts val="1700"/>
              <a:buFont typeface="Oswald"/>
              <a:buChar char="●"/>
            </a:pPr>
            <a:r>
              <a:rPr lang="en" sz="1700">
                <a:solidFill>
                  <a:schemeClr val="lt1"/>
                </a:solidFill>
                <a:latin typeface="Oswald"/>
                <a:ea typeface="Oswald"/>
                <a:cs typeface="Oswald"/>
                <a:sym typeface="Oswald"/>
              </a:rPr>
              <a:t>Amidst the COVID-19 situation, it is not safe to use the devices by touching them because it may result in a possible situation of spread of the virus by touching the devices, so the proposed AI virtual mouse can be used to control the PC mouse functions without using the physical mouse</a:t>
            </a:r>
            <a:endParaRPr sz="1700">
              <a:solidFill>
                <a:schemeClr val="lt1"/>
              </a:solidFill>
              <a:latin typeface="Oswald"/>
              <a:ea typeface="Oswald"/>
              <a:cs typeface="Oswald"/>
              <a:sym typeface="Oswald"/>
            </a:endParaRPr>
          </a:p>
          <a:p>
            <a:pPr indent="-336550" lvl="0" marL="457200" rtl="0" algn="l">
              <a:lnSpc>
                <a:spcPct val="115000"/>
              </a:lnSpc>
              <a:spcBef>
                <a:spcPts val="0"/>
              </a:spcBef>
              <a:spcAft>
                <a:spcPts val="0"/>
              </a:spcAft>
              <a:buClr>
                <a:schemeClr val="lt1"/>
              </a:buClr>
              <a:buSzPts val="1700"/>
              <a:buFont typeface="Oswald"/>
              <a:buChar char="●"/>
            </a:pPr>
            <a:r>
              <a:rPr lang="en" sz="1700">
                <a:solidFill>
                  <a:schemeClr val="lt1"/>
                </a:solidFill>
                <a:latin typeface="Oswald"/>
                <a:ea typeface="Oswald"/>
                <a:cs typeface="Oswald"/>
                <a:sym typeface="Oswald"/>
              </a:rPr>
              <a:t>The system can be used to control robots and automation systems without the usage of devices</a:t>
            </a:r>
            <a:endParaRPr sz="1700">
              <a:solidFill>
                <a:schemeClr val="lt1"/>
              </a:solidFill>
              <a:latin typeface="Oswald"/>
              <a:ea typeface="Oswald"/>
              <a:cs typeface="Oswald"/>
              <a:sym typeface="Oswald"/>
            </a:endParaRPr>
          </a:p>
          <a:p>
            <a:pPr indent="-336550" lvl="0" marL="457200" rtl="0" algn="l">
              <a:lnSpc>
                <a:spcPct val="115000"/>
              </a:lnSpc>
              <a:spcBef>
                <a:spcPts val="0"/>
              </a:spcBef>
              <a:spcAft>
                <a:spcPts val="0"/>
              </a:spcAft>
              <a:buClr>
                <a:schemeClr val="lt1"/>
              </a:buClr>
              <a:buSzPts val="1700"/>
              <a:buFont typeface="Oswald"/>
              <a:buChar char="●"/>
            </a:pPr>
            <a:r>
              <a:rPr lang="en" sz="1700">
                <a:solidFill>
                  <a:schemeClr val="lt1"/>
                </a:solidFill>
                <a:latin typeface="Oswald"/>
                <a:ea typeface="Oswald"/>
                <a:cs typeface="Oswald"/>
                <a:sym typeface="Oswald"/>
              </a:rPr>
              <a:t>2D and 3D images can be drawn using the AI virtual system using the hand gestures</a:t>
            </a:r>
            <a:endParaRPr sz="1700">
              <a:solidFill>
                <a:schemeClr val="lt1"/>
              </a:solidFill>
              <a:latin typeface="Oswald"/>
              <a:ea typeface="Oswald"/>
              <a:cs typeface="Oswald"/>
              <a:sym typeface="Oswald"/>
            </a:endParaRPr>
          </a:p>
          <a:p>
            <a:pPr indent="-336550" lvl="0" marL="457200" rtl="0" algn="l">
              <a:lnSpc>
                <a:spcPct val="115000"/>
              </a:lnSpc>
              <a:spcBef>
                <a:spcPts val="0"/>
              </a:spcBef>
              <a:spcAft>
                <a:spcPts val="0"/>
              </a:spcAft>
              <a:buClr>
                <a:schemeClr val="lt1"/>
              </a:buClr>
              <a:buSzPts val="1700"/>
              <a:buFont typeface="Oswald"/>
              <a:buChar char="●"/>
            </a:pPr>
            <a:r>
              <a:rPr lang="en" sz="1700">
                <a:solidFill>
                  <a:schemeClr val="lt1"/>
                </a:solidFill>
                <a:latin typeface="Oswald"/>
                <a:ea typeface="Oswald"/>
                <a:cs typeface="Oswald"/>
                <a:sym typeface="Oswald"/>
              </a:rPr>
              <a:t>AI virtual mouse can be used to play virtual reality- and augmented reality-based games without the wireless or wired mouse devices.</a:t>
            </a:r>
            <a:endParaRPr sz="1700">
              <a:solidFill>
                <a:schemeClr val="lt1"/>
              </a:solidFill>
              <a:latin typeface="Oswald"/>
              <a:ea typeface="Oswald"/>
              <a:cs typeface="Oswald"/>
              <a:sym typeface="Oswald"/>
            </a:endParaRPr>
          </a:p>
          <a:p>
            <a:pPr indent="-368300" lvl="0" marL="457200" rtl="0" algn="l">
              <a:lnSpc>
                <a:spcPct val="115000"/>
              </a:lnSpc>
              <a:spcBef>
                <a:spcPts val="0"/>
              </a:spcBef>
              <a:spcAft>
                <a:spcPts val="0"/>
              </a:spcAft>
              <a:buClr>
                <a:schemeClr val="lt1"/>
              </a:buClr>
              <a:buSzPts val="2200"/>
              <a:buFont typeface="Oswald"/>
              <a:buChar char="●"/>
            </a:pPr>
            <a:r>
              <a:rPr lang="en" sz="1700">
                <a:solidFill>
                  <a:schemeClr val="lt1"/>
                </a:solidFill>
                <a:latin typeface="Oswald"/>
                <a:ea typeface="Oswald"/>
                <a:cs typeface="Oswald"/>
                <a:sym typeface="Oswald"/>
              </a:rPr>
              <a:t>Persons with problems in their hands can use this system to control the mouse functions in the computer</a:t>
            </a:r>
            <a:endParaRPr sz="2200">
              <a:solidFill>
                <a:schemeClr val="lt1"/>
              </a:solidFill>
              <a:latin typeface="Oswald"/>
              <a:ea typeface="Oswald"/>
              <a:cs typeface="Oswald"/>
              <a:sym typeface="Oswald"/>
            </a:endParaRPr>
          </a:p>
          <a:p>
            <a:pPr indent="0" lvl="0" marL="0" rtl="0" algn="l">
              <a:spcBef>
                <a:spcPts val="1200"/>
              </a:spcBef>
              <a:spcAft>
                <a:spcPts val="0"/>
              </a:spcAft>
              <a:buNone/>
            </a:pPr>
            <a:r>
              <a:t/>
            </a:r>
            <a:endParaRPr sz="2100">
              <a:solidFill>
                <a:schemeClr val="lt1"/>
              </a:solidFill>
              <a:latin typeface="Oswald"/>
              <a:ea typeface="Oswald"/>
              <a:cs typeface="Oswald"/>
              <a:sym typeface="Oswald"/>
            </a:endParaRPr>
          </a:p>
        </p:txBody>
      </p:sp>
      <p:pic>
        <p:nvPicPr>
          <p:cNvPr id="253" name="Google Shape;253;p24"/>
          <p:cNvPicPr preferRelativeResize="0"/>
          <p:nvPr/>
        </p:nvPicPr>
        <p:blipFill>
          <a:blip r:embed="rId3">
            <a:alphaModFix/>
          </a:blip>
          <a:stretch>
            <a:fillRect/>
          </a:stretch>
        </p:blipFill>
        <p:spPr>
          <a:xfrm>
            <a:off x="158800" y="157327"/>
            <a:ext cx="709350" cy="70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100000">
              <a:schemeClr val="accent5"/>
            </a:gs>
          </a:gsLst>
          <a:lin ang="5400700" scaled="0"/>
        </a:gradFill>
      </p:bgPr>
    </p:bg>
    <p:spTree>
      <p:nvGrpSpPr>
        <p:cNvPr id="257" name="Shape 257"/>
        <p:cNvGrpSpPr/>
        <p:nvPr/>
      </p:nvGrpSpPr>
      <p:grpSpPr>
        <a:xfrm>
          <a:off x="0" y="0"/>
          <a:ext cx="0" cy="0"/>
          <a:chOff x="0" y="0"/>
          <a:chExt cx="0" cy="0"/>
        </a:xfrm>
      </p:grpSpPr>
      <p:sp>
        <p:nvSpPr>
          <p:cNvPr id="258" name="Google Shape;258;p25"/>
          <p:cNvSpPr txBox="1"/>
          <p:nvPr/>
        </p:nvSpPr>
        <p:spPr>
          <a:xfrm>
            <a:off x="1944150" y="233800"/>
            <a:ext cx="525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Kaushan Script"/>
                <a:ea typeface="Kaushan Script"/>
                <a:cs typeface="Kaushan Script"/>
                <a:sym typeface="Kaushan Script"/>
              </a:rPr>
              <a:t>Software &amp; </a:t>
            </a:r>
            <a:r>
              <a:rPr lang="en" sz="2600">
                <a:latin typeface="Kaushan Script"/>
                <a:ea typeface="Kaushan Script"/>
                <a:cs typeface="Kaushan Script"/>
                <a:sym typeface="Kaushan Script"/>
              </a:rPr>
              <a:t>Hardware Requirements</a:t>
            </a:r>
            <a:endParaRPr sz="2900">
              <a:latin typeface="Kaushan Script"/>
              <a:ea typeface="Kaushan Script"/>
              <a:cs typeface="Kaushan Script"/>
              <a:sym typeface="Kaushan Script"/>
            </a:endParaRPr>
          </a:p>
        </p:txBody>
      </p:sp>
      <p:sp>
        <p:nvSpPr>
          <p:cNvPr id="259" name="Google Shape;259;p25"/>
          <p:cNvSpPr txBox="1"/>
          <p:nvPr/>
        </p:nvSpPr>
        <p:spPr>
          <a:xfrm>
            <a:off x="1674000" y="1015200"/>
            <a:ext cx="46665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chemeClr val="lt1"/>
              </a:buClr>
              <a:buSzPts val="1600"/>
              <a:buFont typeface="Oswald"/>
              <a:buChar char="●"/>
            </a:pPr>
            <a:r>
              <a:rPr lang="en" sz="1600">
                <a:solidFill>
                  <a:schemeClr val="lt1"/>
                </a:solidFill>
                <a:latin typeface="Oswald"/>
                <a:ea typeface="Oswald"/>
                <a:cs typeface="Oswald"/>
                <a:sym typeface="Oswald"/>
              </a:rPr>
              <a:t>Processor : Core of any generation</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Main Memory : 4GB RAM</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Hard Disk : 128 GB and more</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Display : 14" Monitor</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Webcam (720p)</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OS : Window 10 64-bit</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Language : Python 3.8.0</a:t>
            </a:r>
            <a:endParaRPr sz="1600">
              <a:solidFill>
                <a:schemeClr val="lt1"/>
              </a:solidFill>
              <a:latin typeface="Oswald"/>
              <a:ea typeface="Oswald"/>
              <a:cs typeface="Oswald"/>
              <a:sym typeface="Oswald"/>
            </a:endParaRPr>
          </a:p>
          <a:p>
            <a:pPr indent="-330200" lvl="0" marL="457200" rtl="0" algn="l">
              <a:lnSpc>
                <a:spcPct val="150000"/>
              </a:lnSpc>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Python Library : Open CV, AutoPy , Mediapipe (0.8.3.1)</a:t>
            </a:r>
            <a:endParaRPr sz="1600">
              <a:solidFill>
                <a:schemeClr val="lt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